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18" r:id="rId2"/>
    <p:sldId id="294" r:id="rId3"/>
    <p:sldId id="319" r:id="rId4"/>
    <p:sldId id="293" r:id="rId5"/>
    <p:sldId id="325" r:id="rId6"/>
    <p:sldId id="327" r:id="rId7"/>
    <p:sldId id="320" r:id="rId8"/>
    <p:sldId id="326" r:id="rId9"/>
    <p:sldId id="328" r:id="rId10"/>
    <p:sldId id="333" r:id="rId11"/>
    <p:sldId id="321" r:id="rId12"/>
    <p:sldId id="330" r:id="rId13"/>
    <p:sldId id="337" r:id="rId14"/>
    <p:sldId id="331" r:id="rId15"/>
    <p:sldId id="339" r:id="rId16"/>
    <p:sldId id="340" r:id="rId17"/>
    <p:sldId id="332" r:id="rId18"/>
    <p:sldId id="334" r:id="rId19"/>
    <p:sldId id="335" r:id="rId20"/>
    <p:sldId id="338" r:id="rId21"/>
    <p:sldId id="336" r:id="rId22"/>
    <p:sldId id="317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59A4FBA-830E-EC4C-9D2C-80FF0B81EB92}">
          <p14:sldIdLst>
            <p14:sldId id="318"/>
            <p14:sldId id="294"/>
          </p14:sldIdLst>
        </p14:section>
        <p14:section name="目标与解决思路" id="{3E5F3F63-BC9E-B44A-BB83-7E50AE4CD721}">
          <p14:sldIdLst>
            <p14:sldId id="319"/>
            <p14:sldId id="293"/>
            <p14:sldId id="325"/>
            <p14:sldId id="327"/>
          </p14:sldIdLst>
        </p14:section>
        <p14:section name="问题分析与解决方案" id="{80528ABA-F984-FD4F-8435-60C3ECDF4A0D}">
          <p14:sldIdLst>
            <p14:sldId id="320"/>
            <p14:sldId id="326"/>
            <p14:sldId id="328"/>
            <p14:sldId id="333"/>
          </p14:sldIdLst>
        </p14:section>
        <p14:section name="项目亮点与产品展示" id="{BBB581D0-2416-A348-A81F-297A1E97A6F3}">
          <p14:sldIdLst>
            <p14:sldId id="321"/>
            <p14:sldId id="330"/>
            <p14:sldId id="337"/>
            <p14:sldId id="331"/>
            <p14:sldId id="339"/>
            <p14:sldId id="340"/>
          </p14:sldIdLst>
        </p14:section>
        <p14:section name="技术实现" id="{D87B018A-3F19-F54B-ACD8-A875E9BF92AA}">
          <p14:sldIdLst>
            <p14:sldId id="332"/>
            <p14:sldId id="334"/>
          </p14:sldIdLst>
        </p14:section>
        <p14:section name="商业分析" id="{46C764DA-1710-FB43-B062-696E895C9255}">
          <p14:sldIdLst>
            <p14:sldId id="335"/>
            <p14:sldId id="338"/>
            <p14:sldId id="33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C19"/>
    <a:srgbClr val="296EF1"/>
    <a:srgbClr val="85AEF8"/>
    <a:srgbClr val="E1EEFF"/>
    <a:srgbClr val="FBF4F9"/>
    <a:srgbClr val="092880"/>
    <a:srgbClr val="FFD009"/>
    <a:srgbClr val="F9B119"/>
    <a:srgbClr val="E29408"/>
    <a:srgbClr val="423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35" autoAdjust="0"/>
    <p:restoredTop sz="94717" autoAdjust="0"/>
  </p:normalViewPr>
  <p:slideViewPr>
    <p:cSldViewPr snapToGrid="0">
      <p:cViewPr varScale="1">
        <p:scale>
          <a:sx n="80" d="100"/>
          <a:sy n="80" d="100"/>
        </p:scale>
        <p:origin x="2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solidFill>
          <a:srgbClr val="092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îŝľíďê">
            <a:extLst>
              <a:ext uri="{FF2B5EF4-FFF2-40B4-BE49-F238E27FC236}">
                <a16:creationId xmlns:a16="http://schemas.microsoft.com/office/drawing/2014/main" id="{666C5931-DB14-48E0-A2A7-A30A4ADE98D8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8000"/>
            </a:blip>
            <a:srcRect/>
            <a:stretch>
              <a:fillRect t="-9458" b="-90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îṥļiḑê">
            <a:extLst>
              <a:ext uri="{FF2B5EF4-FFF2-40B4-BE49-F238E27FC236}">
                <a16:creationId xmlns:a16="http://schemas.microsoft.com/office/drawing/2014/main" id="{7EE74D6E-4CC3-4813-B3E2-67F36545587C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92579"/>
              </a:gs>
              <a:gs pos="100000">
                <a:srgbClr val="092579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3FD368F-863D-4527-8F6D-CEC87B7E23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4571" y="1703388"/>
            <a:ext cx="9414329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/>
            </a:lvl1pPr>
          </a:lstStyle>
          <a:p>
            <a:r>
              <a:rPr lang="en-US" altLang="zh-CN" dirty="0"/>
              <a:t>Click to edit Master title style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8FF249-69FA-478C-853F-D62CA2935D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04571" y="4183063"/>
            <a:ext cx="9414329" cy="93186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BAACAFB-E078-41E5-BE32-2CCD597E1D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228573" lvl="0" indent="-228573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93D43E-1697-4C76-BF37-C96E16B134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284300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92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sľíḍê">
            <a:extLst>
              <a:ext uri="{FF2B5EF4-FFF2-40B4-BE49-F238E27FC236}">
                <a16:creationId xmlns:a16="http://schemas.microsoft.com/office/drawing/2014/main" id="{09DD3ACE-B99B-4221-8469-0F273F9C6D06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8000"/>
            </a:blip>
            <a:srcRect/>
            <a:stretch>
              <a:fillRect t="-9458" b="-90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B40EAC-1236-4C2C-A5B0-5B2D469D0A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5483" y="2268542"/>
            <a:ext cx="5677105" cy="113347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2325-CA12-44BF-8B8C-2D3C6232D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75483" y="3429000"/>
            <a:ext cx="5677105" cy="965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186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2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C153547-0330-454F-9678-83F271D11ED5}"/>
              </a:ext>
            </a:extLst>
          </p:cNvPr>
          <p:cNvGrpSpPr/>
          <p:nvPr userDrawn="1"/>
        </p:nvGrpSpPr>
        <p:grpSpPr>
          <a:xfrm>
            <a:off x="0" y="1"/>
            <a:ext cx="1395449" cy="901700"/>
            <a:chOff x="1425205" y="2247772"/>
            <a:chExt cx="1073519" cy="693678"/>
          </a:xfrm>
          <a:solidFill>
            <a:schemeClr val="accent2">
              <a:alpha val="50000"/>
            </a:schemeClr>
          </a:solidFill>
        </p:grpSpPr>
        <p:sp>
          <p:nvSpPr>
            <p:cNvPr id="10" name="iṩľïḓè">
              <a:extLst>
                <a:ext uri="{FF2B5EF4-FFF2-40B4-BE49-F238E27FC236}">
                  <a16:creationId xmlns:a16="http://schemas.microsoft.com/office/drawing/2014/main" id="{9B11D5F0-DF3F-4C38-92E9-39D05F66DDC9}"/>
                </a:ext>
              </a:extLst>
            </p:cNvPr>
            <p:cNvSpPr/>
            <p:nvPr/>
          </p:nvSpPr>
          <p:spPr>
            <a:xfrm>
              <a:off x="1425205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íŝḻídé">
              <a:extLst>
                <a:ext uri="{FF2B5EF4-FFF2-40B4-BE49-F238E27FC236}">
                  <a16:creationId xmlns:a16="http://schemas.microsoft.com/office/drawing/2014/main" id="{D56B31F3-6FFC-43D5-9763-57B66A0DE460}"/>
                </a:ext>
              </a:extLst>
            </p:cNvPr>
            <p:cNvSpPr/>
            <p:nvPr/>
          </p:nvSpPr>
          <p:spPr>
            <a:xfrm>
              <a:off x="1903044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95B5B30-EAE6-475D-9E77-B9C4E87F9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3" y="0"/>
            <a:ext cx="10858500" cy="10287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27A5331-58C4-4210-9B29-7D209EC6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AC1F83E-F48A-4A82-AEA9-9C5660FB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D47482C-BA78-45A4-AAF3-F9A7E84F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FDD902-CADE-4A89-9659-8F00622F4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6" y="1164266"/>
            <a:ext cx="10871194" cy="541724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b="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12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17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092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šļîde">
            <a:extLst>
              <a:ext uri="{FF2B5EF4-FFF2-40B4-BE49-F238E27FC236}">
                <a16:creationId xmlns:a16="http://schemas.microsoft.com/office/drawing/2014/main" id="{4276CE22-CB35-48F9-BE01-278DF645783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8000"/>
            </a:blip>
            <a:srcRect/>
            <a:stretch>
              <a:fillRect t="-9458" b="-90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1AD4A32-20C8-4726-AD16-1BDF77BC7D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228573" lvl="0" indent="-228573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54D7F7E-B8E7-4142-A7D0-29EB98EAFC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686588-C7AE-4EC2-8FC0-D269EDAB96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02971" y="1512888"/>
            <a:ext cx="9515931" cy="223179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en-US" altLang="zh-CN" dirty="0"/>
              <a:t>Click to edit Master title style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370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B90C-C913-414D-BB53-3E2566FF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32173F-797F-3146-97C7-6F6A9CD02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21BFF9-796A-5242-9F68-5B5C8BEF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2201BE-F524-9E45-9618-5B148982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928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F18504-D86E-411A-B171-2A74DE29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A4509-A6D7-41B5-BE28-213FB58E8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3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6DEDA773-1B71-4202-AD8A-0D33468FE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C0483E03-0186-4754-8285-0D57953FB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E8030F2-F0B4-4140-B9B5-8B5B27074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5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6" r:id="rId5"/>
    <p:sldLayoutId id="2147483657" r:id="rId6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92880">
            <a:alpha val="0"/>
          </a:srgbClr>
        </a:solidFill>
        <a:effectLst/>
      </p:bgPr>
    </p:bg>
    <p:spTree>
      <p:nvGrpSpPr>
        <p:cNvPr id="1" name="ïş1î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0BFB358E-D847-5B41-9BF6-2A7645BD3090}"/>
              </a:ext>
            </a:extLst>
          </p:cNvPr>
          <p:cNvSpPr/>
          <p:nvPr/>
        </p:nvSpPr>
        <p:spPr>
          <a:xfrm>
            <a:off x="-1574536" y="-908608"/>
            <a:ext cx="8802664" cy="8472556"/>
          </a:xfrm>
          <a:custGeom>
            <a:avLst/>
            <a:gdLst>
              <a:gd name="connsiteX0" fmla="*/ 0 w 4731026"/>
              <a:gd name="connsiteY0" fmla="*/ 758702 h 4552122"/>
              <a:gd name="connsiteX1" fmla="*/ 758702 w 4731026"/>
              <a:gd name="connsiteY1" fmla="*/ 0 h 4552122"/>
              <a:gd name="connsiteX2" fmla="*/ 3972324 w 4731026"/>
              <a:gd name="connsiteY2" fmla="*/ 0 h 4552122"/>
              <a:gd name="connsiteX3" fmla="*/ 4731026 w 4731026"/>
              <a:gd name="connsiteY3" fmla="*/ 758702 h 4552122"/>
              <a:gd name="connsiteX4" fmla="*/ 4731026 w 4731026"/>
              <a:gd name="connsiteY4" fmla="*/ 3793420 h 4552122"/>
              <a:gd name="connsiteX5" fmla="*/ 3972324 w 4731026"/>
              <a:gd name="connsiteY5" fmla="*/ 4552122 h 4552122"/>
              <a:gd name="connsiteX6" fmla="*/ 758702 w 4731026"/>
              <a:gd name="connsiteY6" fmla="*/ 4552122 h 4552122"/>
              <a:gd name="connsiteX7" fmla="*/ 0 w 4731026"/>
              <a:gd name="connsiteY7" fmla="*/ 3793420 h 4552122"/>
              <a:gd name="connsiteX8" fmla="*/ 0 w 4731026"/>
              <a:gd name="connsiteY8" fmla="*/ 758702 h 4552122"/>
              <a:gd name="connsiteX0" fmla="*/ 0 w 5407381"/>
              <a:gd name="connsiteY0" fmla="*/ 2567624 h 6361044"/>
              <a:gd name="connsiteX1" fmla="*/ 758702 w 5407381"/>
              <a:gd name="connsiteY1" fmla="*/ 1808922 h 6361044"/>
              <a:gd name="connsiteX2" fmla="*/ 5304167 w 5407381"/>
              <a:gd name="connsiteY2" fmla="*/ 0 h 6361044"/>
              <a:gd name="connsiteX3" fmla="*/ 4731026 w 5407381"/>
              <a:gd name="connsiteY3" fmla="*/ 2567624 h 6361044"/>
              <a:gd name="connsiteX4" fmla="*/ 4731026 w 5407381"/>
              <a:gd name="connsiteY4" fmla="*/ 5602342 h 6361044"/>
              <a:gd name="connsiteX5" fmla="*/ 3972324 w 5407381"/>
              <a:gd name="connsiteY5" fmla="*/ 6361044 h 6361044"/>
              <a:gd name="connsiteX6" fmla="*/ 758702 w 5407381"/>
              <a:gd name="connsiteY6" fmla="*/ 6361044 h 6361044"/>
              <a:gd name="connsiteX7" fmla="*/ 0 w 5407381"/>
              <a:gd name="connsiteY7" fmla="*/ 5602342 h 6361044"/>
              <a:gd name="connsiteX8" fmla="*/ 0 w 5407381"/>
              <a:gd name="connsiteY8" fmla="*/ 2567624 h 6361044"/>
              <a:gd name="connsiteX0" fmla="*/ 0 w 5756178"/>
              <a:gd name="connsiteY0" fmla="*/ 2567624 h 6361044"/>
              <a:gd name="connsiteX1" fmla="*/ 758702 w 5756178"/>
              <a:gd name="connsiteY1" fmla="*/ 1808922 h 6361044"/>
              <a:gd name="connsiteX2" fmla="*/ 5304167 w 5756178"/>
              <a:gd name="connsiteY2" fmla="*/ 0 h 6361044"/>
              <a:gd name="connsiteX3" fmla="*/ 4731026 w 5756178"/>
              <a:gd name="connsiteY3" fmla="*/ 2567624 h 6361044"/>
              <a:gd name="connsiteX4" fmla="*/ 4731026 w 5756178"/>
              <a:gd name="connsiteY4" fmla="*/ 5602342 h 6361044"/>
              <a:gd name="connsiteX5" fmla="*/ 3972324 w 5756178"/>
              <a:gd name="connsiteY5" fmla="*/ 6361044 h 6361044"/>
              <a:gd name="connsiteX6" fmla="*/ 758702 w 5756178"/>
              <a:gd name="connsiteY6" fmla="*/ 6361044 h 6361044"/>
              <a:gd name="connsiteX7" fmla="*/ 0 w 5756178"/>
              <a:gd name="connsiteY7" fmla="*/ 5602342 h 6361044"/>
              <a:gd name="connsiteX8" fmla="*/ 0 w 5756178"/>
              <a:gd name="connsiteY8" fmla="*/ 2567624 h 6361044"/>
              <a:gd name="connsiteX0" fmla="*/ 0 w 5756178"/>
              <a:gd name="connsiteY0" fmla="*/ 2567624 h 6361044"/>
              <a:gd name="connsiteX1" fmla="*/ 758702 w 5756178"/>
              <a:gd name="connsiteY1" fmla="*/ 1808922 h 6361044"/>
              <a:gd name="connsiteX2" fmla="*/ 5304167 w 5756178"/>
              <a:gd name="connsiteY2" fmla="*/ 0 h 6361044"/>
              <a:gd name="connsiteX3" fmla="*/ 4731026 w 5756178"/>
              <a:gd name="connsiteY3" fmla="*/ 2567624 h 6361044"/>
              <a:gd name="connsiteX4" fmla="*/ 4731026 w 5756178"/>
              <a:gd name="connsiteY4" fmla="*/ 5602342 h 6361044"/>
              <a:gd name="connsiteX5" fmla="*/ 3972324 w 5756178"/>
              <a:gd name="connsiteY5" fmla="*/ 6361044 h 6361044"/>
              <a:gd name="connsiteX6" fmla="*/ 758702 w 5756178"/>
              <a:gd name="connsiteY6" fmla="*/ 6361044 h 6361044"/>
              <a:gd name="connsiteX7" fmla="*/ 0 w 5756178"/>
              <a:gd name="connsiteY7" fmla="*/ 5602342 h 6361044"/>
              <a:gd name="connsiteX8" fmla="*/ 0 w 5756178"/>
              <a:gd name="connsiteY8" fmla="*/ 2567624 h 6361044"/>
              <a:gd name="connsiteX0" fmla="*/ 0 w 5756178"/>
              <a:gd name="connsiteY0" fmla="*/ 2567624 h 6404453"/>
              <a:gd name="connsiteX1" fmla="*/ 758702 w 5756178"/>
              <a:gd name="connsiteY1" fmla="*/ 1808922 h 6404453"/>
              <a:gd name="connsiteX2" fmla="*/ 5304167 w 5756178"/>
              <a:gd name="connsiteY2" fmla="*/ 0 h 6404453"/>
              <a:gd name="connsiteX3" fmla="*/ 4731026 w 5756178"/>
              <a:gd name="connsiteY3" fmla="*/ 2567624 h 6404453"/>
              <a:gd name="connsiteX4" fmla="*/ 4731026 w 5756178"/>
              <a:gd name="connsiteY4" fmla="*/ 5602342 h 6404453"/>
              <a:gd name="connsiteX5" fmla="*/ 3972324 w 5756178"/>
              <a:gd name="connsiteY5" fmla="*/ 6361044 h 6404453"/>
              <a:gd name="connsiteX6" fmla="*/ 758702 w 5756178"/>
              <a:gd name="connsiteY6" fmla="*/ 6361044 h 6404453"/>
              <a:gd name="connsiteX7" fmla="*/ 0 w 5756178"/>
              <a:gd name="connsiteY7" fmla="*/ 5602342 h 6404453"/>
              <a:gd name="connsiteX8" fmla="*/ 0 w 5756178"/>
              <a:gd name="connsiteY8" fmla="*/ 2567624 h 6404453"/>
              <a:gd name="connsiteX0" fmla="*/ 0 w 5756178"/>
              <a:gd name="connsiteY0" fmla="*/ 2567624 h 6404453"/>
              <a:gd name="connsiteX1" fmla="*/ 758702 w 5756178"/>
              <a:gd name="connsiteY1" fmla="*/ 1808922 h 6404453"/>
              <a:gd name="connsiteX2" fmla="*/ 5304167 w 5756178"/>
              <a:gd name="connsiteY2" fmla="*/ 0 h 6404453"/>
              <a:gd name="connsiteX3" fmla="*/ 4731026 w 5756178"/>
              <a:gd name="connsiteY3" fmla="*/ 2567624 h 6404453"/>
              <a:gd name="connsiteX4" fmla="*/ 4731026 w 5756178"/>
              <a:gd name="connsiteY4" fmla="*/ 5602342 h 6404453"/>
              <a:gd name="connsiteX5" fmla="*/ 3972324 w 5756178"/>
              <a:gd name="connsiteY5" fmla="*/ 6361044 h 6404453"/>
              <a:gd name="connsiteX6" fmla="*/ 758702 w 5756178"/>
              <a:gd name="connsiteY6" fmla="*/ 6361044 h 6404453"/>
              <a:gd name="connsiteX7" fmla="*/ 0 w 5756178"/>
              <a:gd name="connsiteY7" fmla="*/ 5602342 h 6404453"/>
              <a:gd name="connsiteX8" fmla="*/ 0 w 5756178"/>
              <a:gd name="connsiteY8" fmla="*/ 2567624 h 6404453"/>
              <a:gd name="connsiteX0" fmla="*/ 0 w 5756178"/>
              <a:gd name="connsiteY0" fmla="*/ 2567624 h 8090452"/>
              <a:gd name="connsiteX1" fmla="*/ 758702 w 5756178"/>
              <a:gd name="connsiteY1" fmla="*/ 1808922 h 8090452"/>
              <a:gd name="connsiteX2" fmla="*/ 5304167 w 5756178"/>
              <a:gd name="connsiteY2" fmla="*/ 0 h 8090452"/>
              <a:gd name="connsiteX3" fmla="*/ 4731026 w 5756178"/>
              <a:gd name="connsiteY3" fmla="*/ 2567624 h 8090452"/>
              <a:gd name="connsiteX4" fmla="*/ 4731026 w 5756178"/>
              <a:gd name="connsiteY4" fmla="*/ 5602342 h 8090452"/>
              <a:gd name="connsiteX5" fmla="*/ 4588550 w 5756178"/>
              <a:gd name="connsiteY5" fmla="*/ 8090452 h 8090452"/>
              <a:gd name="connsiteX6" fmla="*/ 758702 w 5756178"/>
              <a:gd name="connsiteY6" fmla="*/ 6361044 h 8090452"/>
              <a:gd name="connsiteX7" fmla="*/ 0 w 5756178"/>
              <a:gd name="connsiteY7" fmla="*/ 5602342 h 8090452"/>
              <a:gd name="connsiteX8" fmla="*/ 0 w 5756178"/>
              <a:gd name="connsiteY8" fmla="*/ 2567624 h 8090452"/>
              <a:gd name="connsiteX0" fmla="*/ 15175 w 5771353"/>
              <a:gd name="connsiteY0" fmla="*/ 2567624 h 8150087"/>
              <a:gd name="connsiteX1" fmla="*/ 773877 w 5771353"/>
              <a:gd name="connsiteY1" fmla="*/ 1808922 h 8150087"/>
              <a:gd name="connsiteX2" fmla="*/ 5319342 w 5771353"/>
              <a:gd name="connsiteY2" fmla="*/ 0 h 8150087"/>
              <a:gd name="connsiteX3" fmla="*/ 4746201 w 5771353"/>
              <a:gd name="connsiteY3" fmla="*/ 2567624 h 8150087"/>
              <a:gd name="connsiteX4" fmla="*/ 4746201 w 5771353"/>
              <a:gd name="connsiteY4" fmla="*/ 5602342 h 8150087"/>
              <a:gd name="connsiteX5" fmla="*/ 4603725 w 5771353"/>
              <a:gd name="connsiteY5" fmla="*/ 8090452 h 8150087"/>
              <a:gd name="connsiteX6" fmla="*/ 316677 w 5771353"/>
              <a:gd name="connsiteY6" fmla="*/ 8150087 h 8150087"/>
              <a:gd name="connsiteX7" fmla="*/ 15175 w 5771353"/>
              <a:gd name="connsiteY7" fmla="*/ 5602342 h 8150087"/>
              <a:gd name="connsiteX8" fmla="*/ 15175 w 5771353"/>
              <a:gd name="connsiteY8" fmla="*/ 2567624 h 8150087"/>
              <a:gd name="connsiteX0" fmla="*/ 1808922 w 7565100"/>
              <a:gd name="connsiteY0" fmla="*/ 2567624 h 8150087"/>
              <a:gd name="connsiteX1" fmla="*/ 2567624 w 7565100"/>
              <a:gd name="connsiteY1" fmla="*/ 1808922 h 8150087"/>
              <a:gd name="connsiteX2" fmla="*/ 7113089 w 7565100"/>
              <a:gd name="connsiteY2" fmla="*/ 0 h 8150087"/>
              <a:gd name="connsiteX3" fmla="*/ 6539948 w 7565100"/>
              <a:gd name="connsiteY3" fmla="*/ 2567624 h 8150087"/>
              <a:gd name="connsiteX4" fmla="*/ 6539948 w 7565100"/>
              <a:gd name="connsiteY4" fmla="*/ 5602342 h 8150087"/>
              <a:gd name="connsiteX5" fmla="*/ 6397472 w 7565100"/>
              <a:gd name="connsiteY5" fmla="*/ 8090452 h 8150087"/>
              <a:gd name="connsiteX6" fmla="*/ 2110424 w 7565100"/>
              <a:gd name="connsiteY6" fmla="*/ 8150087 h 8150087"/>
              <a:gd name="connsiteX7" fmla="*/ 0 w 7565100"/>
              <a:gd name="connsiteY7" fmla="*/ 5363803 h 8150087"/>
              <a:gd name="connsiteX8" fmla="*/ 1808922 w 7565100"/>
              <a:gd name="connsiteY8" fmla="*/ 2567624 h 8150087"/>
              <a:gd name="connsiteX0" fmla="*/ 1830474 w 7586652"/>
              <a:gd name="connsiteY0" fmla="*/ 2567624 h 8110330"/>
              <a:gd name="connsiteX1" fmla="*/ 2589176 w 7586652"/>
              <a:gd name="connsiteY1" fmla="*/ 1808922 h 8110330"/>
              <a:gd name="connsiteX2" fmla="*/ 7134641 w 7586652"/>
              <a:gd name="connsiteY2" fmla="*/ 0 h 8110330"/>
              <a:gd name="connsiteX3" fmla="*/ 6561500 w 7586652"/>
              <a:gd name="connsiteY3" fmla="*/ 2567624 h 8110330"/>
              <a:gd name="connsiteX4" fmla="*/ 6561500 w 7586652"/>
              <a:gd name="connsiteY4" fmla="*/ 5602342 h 8110330"/>
              <a:gd name="connsiteX5" fmla="*/ 6419024 w 7586652"/>
              <a:gd name="connsiteY5" fmla="*/ 8090452 h 8110330"/>
              <a:gd name="connsiteX6" fmla="*/ 303176 w 7586652"/>
              <a:gd name="connsiteY6" fmla="*/ 8110330 h 8110330"/>
              <a:gd name="connsiteX7" fmla="*/ 21552 w 7586652"/>
              <a:gd name="connsiteY7" fmla="*/ 5363803 h 8110330"/>
              <a:gd name="connsiteX8" fmla="*/ 1830474 w 7586652"/>
              <a:gd name="connsiteY8" fmla="*/ 2567624 h 8110330"/>
              <a:gd name="connsiteX0" fmla="*/ 160700 w 7586652"/>
              <a:gd name="connsiteY0" fmla="*/ 241867 h 8110330"/>
              <a:gd name="connsiteX1" fmla="*/ 2589176 w 7586652"/>
              <a:gd name="connsiteY1" fmla="*/ 1808922 h 8110330"/>
              <a:gd name="connsiteX2" fmla="*/ 7134641 w 7586652"/>
              <a:gd name="connsiteY2" fmla="*/ 0 h 8110330"/>
              <a:gd name="connsiteX3" fmla="*/ 6561500 w 7586652"/>
              <a:gd name="connsiteY3" fmla="*/ 2567624 h 8110330"/>
              <a:gd name="connsiteX4" fmla="*/ 6561500 w 7586652"/>
              <a:gd name="connsiteY4" fmla="*/ 5602342 h 8110330"/>
              <a:gd name="connsiteX5" fmla="*/ 6419024 w 7586652"/>
              <a:gd name="connsiteY5" fmla="*/ 8090452 h 8110330"/>
              <a:gd name="connsiteX6" fmla="*/ 303176 w 7586652"/>
              <a:gd name="connsiteY6" fmla="*/ 8110330 h 8110330"/>
              <a:gd name="connsiteX7" fmla="*/ 21552 w 7586652"/>
              <a:gd name="connsiteY7" fmla="*/ 5363803 h 8110330"/>
              <a:gd name="connsiteX8" fmla="*/ 160700 w 7586652"/>
              <a:gd name="connsiteY8" fmla="*/ 241867 h 8110330"/>
              <a:gd name="connsiteX0" fmla="*/ 160700 w 7586652"/>
              <a:gd name="connsiteY0" fmla="*/ 279053 h 8147516"/>
              <a:gd name="connsiteX1" fmla="*/ 2569298 w 7586652"/>
              <a:gd name="connsiteY1" fmla="*/ 37186 h 8147516"/>
              <a:gd name="connsiteX2" fmla="*/ 7134641 w 7586652"/>
              <a:gd name="connsiteY2" fmla="*/ 37186 h 8147516"/>
              <a:gd name="connsiteX3" fmla="*/ 6561500 w 7586652"/>
              <a:gd name="connsiteY3" fmla="*/ 2604810 h 8147516"/>
              <a:gd name="connsiteX4" fmla="*/ 6561500 w 7586652"/>
              <a:gd name="connsiteY4" fmla="*/ 5639528 h 8147516"/>
              <a:gd name="connsiteX5" fmla="*/ 6419024 w 7586652"/>
              <a:gd name="connsiteY5" fmla="*/ 8127638 h 8147516"/>
              <a:gd name="connsiteX6" fmla="*/ 303176 w 7586652"/>
              <a:gd name="connsiteY6" fmla="*/ 8147516 h 8147516"/>
              <a:gd name="connsiteX7" fmla="*/ 21552 w 7586652"/>
              <a:gd name="connsiteY7" fmla="*/ 5400989 h 8147516"/>
              <a:gd name="connsiteX8" fmla="*/ 160700 w 7586652"/>
              <a:gd name="connsiteY8" fmla="*/ 279053 h 8147516"/>
              <a:gd name="connsiteX0" fmla="*/ 160700 w 7601690"/>
              <a:gd name="connsiteY0" fmla="*/ 279053 h 8147516"/>
              <a:gd name="connsiteX1" fmla="*/ 2569298 w 7601690"/>
              <a:gd name="connsiteY1" fmla="*/ 37186 h 8147516"/>
              <a:gd name="connsiteX2" fmla="*/ 7134641 w 7601690"/>
              <a:gd name="connsiteY2" fmla="*/ 37186 h 8147516"/>
              <a:gd name="connsiteX3" fmla="*/ 6561500 w 7601690"/>
              <a:gd name="connsiteY3" fmla="*/ 2604810 h 8147516"/>
              <a:gd name="connsiteX4" fmla="*/ 6561500 w 7601690"/>
              <a:gd name="connsiteY4" fmla="*/ 5639528 h 8147516"/>
              <a:gd name="connsiteX5" fmla="*/ 6419024 w 7601690"/>
              <a:gd name="connsiteY5" fmla="*/ 8127638 h 8147516"/>
              <a:gd name="connsiteX6" fmla="*/ 303176 w 7601690"/>
              <a:gd name="connsiteY6" fmla="*/ 8147516 h 8147516"/>
              <a:gd name="connsiteX7" fmla="*/ 21552 w 7601690"/>
              <a:gd name="connsiteY7" fmla="*/ 5400989 h 8147516"/>
              <a:gd name="connsiteX8" fmla="*/ 160700 w 7601690"/>
              <a:gd name="connsiteY8" fmla="*/ 279053 h 8147516"/>
              <a:gd name="connsiteX0" fmla="*/ 160700 w 7601690"/>
              <a:gd name="connsiteY0" fmla="*/ 604093 h 8472556"/>
              <a:gd name="connsiteX1" fmla="*/ 2569298 w 7601690"/>
              <a:gd name="connsiteY1" fmla="*/ 362226 h 8472556"/>
              <a:gd name="connsiteX2" fmla="*/ 7134641 w 7601690"/>
              <a:gd name="connsiteY2" fmla="*/ 362226 h 8472556"/>
              <a:gd name="connsiteX3" fmla="*/ 6561500 w 7601690"/>
              <a:gd name="connsiteY3" fmla="*/ 2929850 h 8472556"/>
              <a:gd name="connsiteX4" fmla="*/ 6561500 w 7601690"/>
              <a:gd name="connsiteY4" fmla="*/ 5964568 h 8472556"/>
              <a:gd name="connsiteX5" fmla="*/ 6419024 w 7601690"/>
              <a:gd name="connsiteY5" fmla="*/ 8452678 h 8472556"/>
              <a:gd name="connsiteX6" fmla="*/ 303176 w 7601690"/>
              <a:gd name="connsiteY6" fmla="*/ 8472556 h 8472556"/>
              <a:gd name="connsiteX7" fmla="*/ 21552 w 7601690"/>
              <a:gd name="connsiteY7" fmla="*/ 5726029 h 8472556"/>
              <a:gd name="connsiteX8" fmla="*/ 160700 w 7601690"/>
              <a:gd name="connsiteY8" fmla="*/ 604093 h 8472556"/>
              <a:gd name="connsiteX0" fmla="*/ 160700 w 7726490"/>
              <a:gd name="connsiteY0" fmla="*/ 604093 h 8472556"/>
              <a:gd name="connsiteX1" fmla="*/ 2569298 w 7726490"/>
              <a:gd name="connsiteY1" fmla="*/ 362226 h 8472556"/>
              <a:gd name="connsiteX2" fmla="*/ 7134641 w 7726490"/>
              <a:gd name="connsiteY2" fmla="*/ 362226 h 8472556"/>
              <a:gd name="connsiteX3" fmla="*/ 6561500 w 7726490"/>
              <a:gd name="connsiteY3" fmla="*/ 2929850 h 8472556"/>
              <a:gd name="connsiteX4" fmla="*/ 6561500 w 7726490"/>
              <a:gd name="connsiteY4" fmla="*/ 5964568 h 8472556"/>
              <a:gd name="connsiteX5" fmla="*/ 6419024 w 7726490"/>
              <a:gd name="connsiteY5" fmla="*/ 8452678 h 8472556"/>
              <a:gd name="connsiteX6" fmla="*/ 303176 w 7726490"/>
              <a:gd name="connsiteY6" fmla="*/ 8472556 h 8472556"/>
              <a:gd name="connsiteX7" fmla="*/ 21552 w 7726490"/>
              <a:gd name="connsiteY7" fmla="*/ 5726029 h 8472556"/>
              <a:gd name="connsiteX8" fmla="*/ 160700 w 7726490"/>
              <a:gd name="connsiteY8" fmla="*/ 604093 h 8472556"/>
              <a:gd name="connsiteX0" fmla="*/ 160700 w 7726490"/>
              <a:gd name="connsiteY0" fmla="*/ 604093 h 8472556"/>
              <a:gd name="connsiteX1" fmla="*/ 2569298 w 7726490"/>
              <a:gd name="connsiteY1" fmla="*/ 362226 h 8472556"/>
              <a:gd name="connsiteX2" fmla="*/ 7134641 w 7726490"/>
              <a:gd name="connsiteY2" fmla="*/ 362226 h 8472556"/>
              <a:gd name="connsiteX3" fmla="*/ 6561500 w 7726490"/>
              <a:gd name="connsiteY3" fmla="*/ 2929850 h 8472556"/>
              <a:gd name="connsiteX4" fmla="*/ 6561500 w 7726490"/>
              <a:gd name="connsiteY4" fmla="*/ 5964568 h 8472556"/>
              <a:gd name="connsiteX5" fmla="*/ 6419024 w 7726490"/>
              <a:gd name="connsiteY5" fmla="*/ 8452678 h 8472556"/>
              <a:gd name="connsiteX6" fmla="*/ 303176 w 7726490"/>
              <a:gd name="connsiteY6" fmla="*/ 8472556 h 8472556"/>
              <a:gd name="connsiteX7" fmla="*/ 21552 w 7726490"/>
              <a:gd name="connsiteY7" fmla="*/ 5726029 h 8472556"/>
              <a:gd name="connsiteX8" fmla="*/ 160700 w 7726490"/>
              <a:gd name="connsiteY8" fmla="*/ 604093 h 8472556"/>
              <a:gd name="connsiteX0" fmla="*/ 160700 w 7726490"/>
              <a:gd name="connsiteY0" fmla="*/ 604093 h 8472556"/>
              <a:gd name="connsiteX1" fmla="*/ 2569298 w 7726490"/>
              <a:gd name="connsiteY1" fmla="*/ 362226 h 8472556"/>
              <a:gd name="connsiteX2" fmla="*/ 7134641 w 7726490"/>
              <a:gd name="connsiteY2" fmla="*/ 362226 h 8472556"/>
              <a:gd name="connsiteX3" fmla="*/ 6561500 w 7726490"/>
              <a:gd name="connsiteY3" fmla="*/ 2929850 h 8472556"/>
              <a:gd name="connsiteX4" fmla="*/ 6561500 w 7726490"/>
              <a:gd name="connsiteY4" fmla="*/ 5964568 h 8472556"/>
              <a:gd name="connsiteX5" fmla="*/ 6419024 w 7726490"/>
              <a:gd name="connsiteY5" fmla="*/ 8452678 h 8472556"/>
              <a:gd name="connsiteX6" fmla="*/ 303176 w 7726490"/>
              <a:gd name="connsiteY6" fmla="*/ 8472556 h 8472556"/>
              <a:gd name="connsiteX7" fmla="*/ 21552 w 7726490"/>
              <a:gd name="connsiteY7" fmla="*/ 5726029 h 8472556"/>
              <a:gd name="connsiteX8" fmla="*/ 160700 w 7726490"/>
              <a:gd name="connsiteY8" fmla="*/ 604093 h 8472556"/>
              <a:gd name="connsiteX0" fmla="*/ 160700 w 7512641"/>
              <a:gd name="connsiteY0" fmla="*/ 604093 h 8472556"/>
              <a:gd name="connsiteX1" fmla="*/ 2569298 w 7512641"/>
              <a:gd name="connsiteY1" fmla="*/ 362226 h 8472556"/>
              <a:gd name="connsiteX2" fmla="*/ 7134641 w 7512641"/>
              <a:gd name="connsiteY2" fmla="*/ 362226 h 8472556"/>
              <a:gd name="connsiteX3" fmla="*/ 6561500 w 7512641"/>
              <a:gd name="connsiteY3" fmla="*/ 2929850 h 8472556"/>
              <a:gd name="connsiteX4" fmla="*/ 6561500 w 7512641"/>
              <a:gd name="connsiteY4" fmla="*/ 5964568 h 8472556"/>
              <a:gd name="connsiteX5" fmla="*/ 6419024 w 7512641"/>
              <a:gd name="connsiteY5" fmla="*/ 8452678 h 8472556"/>
              <a:gd name="connsiteX6" fmla="*/ 303176 w 7512641"/>
              <a:gd name="connsiteY6" fmla="*/ 8472556 h 8472556"/>
              <a:gd name="connsiteX7" fmla="*/ 21552 w 7512641"/>
              <a:gd name="connsiteY7" fmla="*/ 5726029 h 8472556"/>
              <a:gd name="connsiteX8" fmla="*/ 160700 w 7512641"/>
              <a:gd name="connsiteY8" fmla="*/ 604093 h 8472556"/>
              <a:gd name="connsiteX0" fmla="*/ 160700 w 7512641"/>
              <a:gd name="connsiteY0" fmla="*/ 604093 h 8472556"/>
              <a:gd name="connsiteX1" fmla="*/ 2569298 w 7512641"/>
              <a:gd name="connsiteY1" fmla="*/ 362226 h 8472556"/>
              <a:gd name="connsiteX2" fmla="*/ 7134641 w 7512641"/>
              <a:gd name="connsiteY2" fmla="*/ 362226 h 8472556"/>
              <a:gd name="connsiteX3" fmla="*/ 6561500 w 7512641"/>
              <a:gd name="connsiteY3" fmla="*/ 2929850 h 8472556"/>
              <a:gd name="connsiteX4" fmla="*/ 6561500 w 7512641"/>
              <a:gd name="connsiteY4" fmla="*/ 5964568 h 8472556"/>
              <a:gd name="connsiteX5" fmla="*/ 6419024 w 7512641"/>
              <a:gd name="connsiteY5" fmla="*/ 8452678 h 8472556"/>
              <a:gd name="connsiteX6" fmla="*/ 303176 w 7512641"/>
              <a:gd name="connsiteY6" fmla="*/ 8472556 h 8472556"/>
              <a:gd name="connsiteX7" fmla="*/ 21552 w 7512641"/>
              <a:gd name="connsiteY7" fmla="*/ 5726029 h 8472556"/>
              <a:gd name="connsiteX8" fmla="*/ 160700 w 7512641"/>
              <a:gd name="connsiteY8" fmla="*/ 604093 h 8472556"/>
              <a:gd name="connsiteX0" fmla="*/ 160700 w 7699651"/>
              <a:gd name="connsiteY0" fmla="*/ 604093 h 8472556"/>
              <a:gd name="connsiteX1" fmla="*/ 2569298 w 7699651"/>
              <a:gd name="connsiteY1" fmla="*/ 362226 h 8472556"/>
              <a:gd name="connsiteX2" fmla="*/ 7134641 w 7699651"/>
              <a:gd name="connsiteY2" fmla="*/ 362226 h 8472556"/>
              <a:gd name="connsiteX3" fmla="*/ 6561500 w 7699651"/>
              <a:gd name="connsiteY3" fmla="*/ 2929850 h 8472556"/>
              <a:gd name="connsiteX4" fmla="*/ 6561500 w 7699651"/>
              <a:gd name="connsiteY4" fmla="*/ 5964568 h 8472556"/>
              <a:gd name="connsiteX5" fmla="*/ 6419024 w 7699651"/>
              <a:gd name="connsiteY5" fmla="*/ 8452678 h 8472556"/>
              <a:gd name="connsiteX6" fmla="*/ 303176 w 7699651"/>
              <a:gd name="connsiteY6" fmla="*/ 8472556 h 8472556"/>
              <a:gd name="connsiteX7" fmla="*/ 21552 w 7699651"/>
              <a:gd name="connsiteY7" fmla="*/ 5726029 h 8472556"/>
              <a:gd name="connsiteX8" fmla="*/ 160700 w 7699651"/>
              <a:gd name="connsiteY8" fmla="*/ 604093 h 8472556"/>
              <a:gd name="connsiteX0" fmla="*/ 160700 w 7771270"/>
              <a:gd name="connsiteY0" fmla="*/ 604093 h 8472556"/>
              <a:gd name="connsiteX1" fmla="*/ 2569298 w 7771270"/>
              <a:gd name="connsiteY1" fmla="*/ 362226 h 8472556"/>
              <a:gd name="connsiteX2" fmla="*/ 7134641 w 7771270"/>
              <a:gd name="connsiteY2" fmla="*/ 362226 h 8472556"/>
              <a:gd name="connsiteX3" fmla="*/ 6720527 w 7771270"/>
              <a:gd name="connsiteY3" fmla="*/ 2711189 h 8472556"/>
              <a:gd name="connsiteX4" fmla="*/ 6561500 w 7771270"/>
              <a:gd name="connsiteY4" fmla="*/ 5964568 h 8472556"/>
              <a:gd name="connsiteX5" fmla="*/ 6419024 w 7771270"/>
              <a:gd name="connsiteY5" fmla="*/ 8452678 h 8472556"/>
              <a:gd name="connsiteX6" fmla="*/ 303176 w 7771270"/>
              <a:gd name="connsiteY6" fmla="*/ 8472556 h 8472556"/>
              <a:gd name="connsiteX7" fmla="*/ 21552 w 7771270"/>
              <a:gd name="connsiteY7" fmla="*/ 5726029 h 8472556"/>
              <a:gd name="connsiteX8" fmla="*/ 160700 w 7771270"/>
              <a:gd name="connsiteY8" fmla="*/ 604093 h 8472556"/>
              <a:gd name="connsiteX0" fmla="*/ 0 w 8718933"/>
              <a:gd name="connsiteY0" fmla="*/ 631802 h 8472556"/>
              <a:gd name="connsiteX1" fmla="*/ 3516961 w 8718933"/>
              <a:gd name="connsiteY1" fmla="*/ 362226 h 8472556"/>
              <a:gd name="connsiteX2" fmla="*/ 8082304 w 8718933"/>
              <a:gd name="connsiteY2" fmla="*/ 362226 h 8472556"/>
              <a:gd name="connsiteX3" fmla="*/ 7668190 w 8718933"/>
              <a:gd name="connsiteY3" fmla="*/ 2711189 h 8472556"/>
              <a:gd name="connsiteX4" fmla="*/ 7509163 w 8718933"/>
              <a:gd name="connsiteY4" fmla="*/ 5964568 h 8472556"/>
              <a:gd name="connsiteX5" fmla="*/ 7366687 w 8718933"/>
              <a:gd name="connsiteY5" fmla="*/ 8452678 h 8472556"/>
              <a:gd name="connsiteX6" fmla="*/ 1250839 w 8718933"/>
              <a:gd name="connsiteY6" fmla="*/ 8472556 h 8472556"/>
              <a:gd name="connsiteX7" fmla="*/ 969215 w 8718933"/>
              <a:gd name="connsiteY7" fmla="*/ 5726029 h 8472556"/>
              <a:gd name="connsiteX8" fmla="*/ 0 w 8718933"/>
              <a:gd name="connsiteY8" fmla="*/ 631802 h 8472556"/>
              <a:gd name="connsiteX0" fmla="*/ 83731 w 8802664"/>
              <a:gd name="connsiteY0" fmla="*/ 631802 h 8472556"/>
              <a:gd name="connsiteX1" fmla="*/ 3600692 w 8802664"/>
              <a:gd name="connsiteY1" fmla="*/ 362226 h 8472556"/>
              <a:gd name="connsiteX2" fmla="*/ 8166035 w 8802664"/>
              <a:gd name="connsiteY2" fmla="*/ 362226 h 8472556"/>
              <a:gd name="connsiteX3" fmla="*/ 7751921 w 8802664"/>
              <a:gd name="connsiteY3" fmla="*/ 2711189 h 8472556"/>
              <a:gd name="connsiteX4" fmla="*/ 7592894 w 8802664"/>
              <a:gd name="connsiteY4" fmla="*/ 5964568 h 8472556"/>
              <a:gd name="connsiteX5" fmla="*/ 7450418 w 8802664"/>
              <a:gd name="connsiteY5" fmla="*/ 8452678 h 8472556"/>
              <a:gd name="connsiteX6" fmla="*/ 1334570 w 8802664"/>
              <a:gd name="connsiteY6" fmla="*/ 8472556 h 8472556"/>
              <a:gd name="connsiteX7" fmla="*/ 0 w 8802664"/>
              <a:gd name="connsiteY7" fmla="*/ 5864574 h 8472556"/>
              <a:gd name="connsiteX8" fmla="*/ 83731 w 8802664"/>
              <a:gd name="connsiteY8" fmla="*/ 631802 h 8472556"/>
              <a:gd name="connsiteX0" fmla="*/ 83731 w 8802664"/>
              <a:gd name="connsiteY0" fmla="*/ 631802 h 8472556"/>
              <a:gd name="connsiteX1" fmla="*/ 3600692 w 8802664"/>
              <a:gd name="connsiteY1" fmla="*/ 362226 h 8472556"/>
              <a:gd name="connsiteX2" fmla="*/ 8166035 w 8802664"/>
              <a:gd name="connsiteY2" fmla="*/ 362226 h 8472556"/>
              <a:gd name="connsiteX3" fmla="*/ 7751921 w 8802664"/>
              <a:gd name="connsiteY3" fmla="*/ 2711189 h 8472556"/>
              <a:gd name="connsiteX4" fmla="*/ 7592894 w 8802664"/>
              <a:gd name="connsiteY4" fmla="*/ 5964568 h 8472556"/>
              <a:gd name="connsiteX5" fmla="*/ 7450418 w 8802664"/>
              <a:gd name="connsiteY5" fmla="*/ 8452678 h 8472556"/>
              <a:gd name="connsiteX6" fmla="*/ 1334570 w 8802664"/>
              <a:gd name="connsiteY6" fmla="*/ 8472556 h 8472556"/>
              <a:gd name="connsiteX7" fmla="*/ 0 w 8802664"/>
              <a:gd name="connsiteY7" fmla="*/ 5864574 h 8472556"/>
              <a:gd name="connsiteX8" fmla="*/ 83731 w 8802664"/>
              <a:gd name="connsiteY8" fmla="*/ 631802 h 847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2664" h="8472556">
                <a:moveTo>
                  <a:pt x="83731" y="631802"/>
                </a:moveTo>
                <a:cubicBezTo>
                  <a:pt x="83731" y="212782"/>
                  <a:pt x="3181672" y="362226"/>
                  <a:pt x="3600692" y="362226"/>
                </a:cubicBezTo>
                <a:cubicBezTo>
                  <a:pt x="5122473" y="362226"/>
                  <a:pt x="6803280" y="-452783"/>
                  <a:pt x="8166035" y="362226"/>
                </a:cubicBezTo>
                <a:cubicBezTo>
                  <a:pt x="8942863" y="938696"/>
                  <a:pt x="9222913" y="1966888"/>
                  <a:pt x="7751921" y="2711189"/>
                </a:cubicBezTo>
                <a:cubicBezTo>
                  <a:pt x="6360443" y="3504102"/>
                  <a:pt x="6897155" y="5092143"/>
                  <a:pt x="7592894" y="5964568"/>
                </a:cubicBezTo>
                <a:cubicBezTo>
                  <a:pt x="8407903" y="7039570"/>
                  <a:pt x="7869438" y="8452678"/>
                  <a:pt x="7450418" y="8452678"/>
                </a:cubicBezTo>
                <a:lnTo>
                  <a:pt x="1334570" y="8472556"/>
                </a:lnTo>
                <a:cubicBezTo>
                  <a:pt x="915550" y="8472556"/>
                  <a:pt x="0" y="6283594"/>
                  <a:pt x="0" y="5864574"/>
                </a:cubicBezTo>
                <a:lnTo>
                  <a:pt x="83731" y="631802"/>
                </a:lnTo>
                <a:close/>
              </a:path>
            </a:pathLst>
          </a:custGeom>
          <a:solidFill>
            <a:srgbClr val="85AEF8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işļide">
            <a:extLst>
              <a:ext uri="{FF2B5EF4-FFF2-40B4-BE49-F238E27FC236}">
                <a16:creationId xmlns:a16="http://schemas.microsoft.com/office/drawing/2014/main" id="{B762FA40-1D80-224E-8953-0A4F376115D7}"/>
              </a:ext>
            </a:extLst>
          </p:cNvPr>
          <p:cNvSpPr txBox="1">
            <a:spLocks/>
          </p:cNvSpPr>
          <p:nvPr/>
        </p:nvSpPr>
        <p:spPr>
          <a:xfrm>
            <a:off x="748920" y="1654175"/>
            <a:ext cx="941432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基于</a:t>
            </a:r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</a:t>
            </a:r>
            <a:r>
              <a:rPr lang="zh-CN" altLang="en-US" sz="4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技术的新型</a:t>
            </a:r>
            <a:endParaRPr lang="en-US" altLang="zh-CN" sz="4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4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商场消费模式</a:t>
            </a:r>
          </a:p>
        </p:txBody>
      </p:sp>
      <p:sp>
        <p:nvSpPr>
          <p:cNvPr id="11" name="ïṧ1iďé">
            <a:extLst>
              <a:ext uri="{FF2B5EF4-FFF2-40B4-BE49-F238E27FC236}">
                <a16:creationId xmlns:a16="http://schemas.microsoft.com/office/drawing/2014/main" id="{291767CE-443E-0F49-8DFD-8DCA1B15584C}"/>
              </a:ext>
            </a:extLst>
          </p:cNvPr>
          <p:cNvSpPr txBox="1">
            <a:spLocks/>
          </p:cNvSpPr>
          <p:nvPr/>
        </p:nvSpPr>
        <p:spPr>
          <a:xfrm>
            <a:off x="748920" y="4133850"/>
            <a:ext cx="9414329" cy="931862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张清 梁涵杰 郑卓园 胡枨楷 林峰</a:t>
            </a:r>
          </a:p>
        </p:txBody>
      </p:sp>
      <p:grpSp>
        <p:nvGrpSpPr>
          <p:cNvPr id="139" name="组合 13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13D789-2E66-CC45-B0C8-3F2FE3B35E1A}"/>
              </a:ext>
            </a:extLst>
          </p:cNvPr>
          <p:cNvGrpSpPr>
            <a:grpSpLocks noChangeAspect="1"/>
          </p:cNvGrpSpPr>
          <p:nvPr/>
        </p:nvGrpSpPr>
        <p:grpSpPr>
          <a:xfrm>
            <a:off x="6307277" y="1333336"/>
            <a:ext cx="5354639" cy="4191327"/>
            <a:chOff x="2590801" y="728663"/>
            <a:chExt cx="6992938" cy="5473700"/>
          </a:xfrm>
        </p:grpSpPr>
        <p:sp>
          <p:nvSpPr>
            <p:cNvPr id="140" name="í$ḷîḍé">
              <a:extLst>
                <a:ext uri="{FF2B5EF4-FFF2-40B4-BE49-F238E27FC236}">
                  <a16:creationId xmlns:a16="http://schemas.microsoft.com/office/drawing/2014/main" id="{9ECAECD8-15AD-0047-9C0A-66E778A2B9DD}"/>
                </a:ext>
              </a:extLst>
            </p:cNvPr>
            <p:cNvSpPr/>
            <p:nvPr/>
          </p:nvSpPr>
          <p:spPr bwMode="auto">
            <a:xfrm>
              <a:off x="2590801" y="728663"/>
              <a:ext cx="6992938" cy="5473700"/>
            </a:xfrm>
            <a:custGeom>
              <a:avLst/>
              <a:gdLst>
                <a:gd name="T0" fmla="*/ 2111 w 2120"/>
                <a:gd name="T1" fmla="*/ 1105 h 1661"/>
                <a:gd name="T2" fmla="*/ 2033 w 2120"/>
                <a:gd name="T3" fmla="*/ 1343 h 1661"/>
                <a:gd name="T4" fmla="*/ 1695 w 2120"/>
                <a:gd name="T5" fmla="*/ 1611 h 1661"/>
                <a:gd name="T6" fmla="*/ 1163 w 2120"/>
                <a:gd name="T7" fmla="*/ 1568 h 1661"/>
                <a:gd name="T8" fmla="*/ 638 w 2120"/>
                <a:gd name="T9" fmla="*/ 1443 h 1661"/>
                <a:gd name="T10" fmla="*/ 526 w 2120"/>
                <a:gd name="T11" fmla="*/ 1445 h 1661"/>
                <a:gd name="T12" fmla="*/ 296 w 2120"/>
                <a:gd name="T13" fmla="*/ 1430 h 1661"/>
                <a:gd name="T14" fmla="*/ 44 w 2120"/>
                <a:gd name="T15" fmla="*/ 1206 h 1661"/>
                <a:gd name="T16" fmla="*/ 13 w 2120"/>
                <a:gd name="T17" fmla="*/ 1098 h 1661"/>
                <a:gd name="T18" fmla="*/ 25 w 2120"/>
                <a:gd name="T19" fmla="*/ 826 h 1661"/>
                <a:gd name="T20" fmla="*/ 56 w 2120"/>
                <a:gd name="T21" fmla="*/ 521 h 1661"/>
                <a:gd name="T22" fmla="*/ 213 w 2120"/>
                <a:gd name="T23" fmla="*/ 266 h 1661"/>
                <a:gd name="T24" fmla="*/ 555 w 2120"/>
                <a:gd name="T25" fmla="*/ 217 h 1661"/>
                <a:gd name="T26" fmla="*/ 846 w 2120"/>
                <a:gd name="T27" fmla="*/ 196 h 1661"/>
                <a:gd name="T28" fmla="*/ 1235 w 2120"/>
                <a:gd name="T29" fmla="*/ 6 h 1661"/>
                <a:gd name="T30" fmla="*/ 1832 w 2120"/>
                <a:gd name="T31" fmla="*/ 298 h 1661"/>
                <a:gd name="T32" fmla="*/ 1991 w 2120"/>
                <a:gd name="T33" fmla="*/ 571 h 1661"/>
                <a:gd name="T34" fmla="*/ 2110 w 2120"/>
                <a:gd name="T35" fmla="*/ 916 h 1661"/>
                <a:gd name="T36" fmla="*/ 2111 w 2120"/>
                <a:gd name="T37" fmla="*/ 1105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0" h="1661">
                  <a:moveTo>
                    <a:pt x="2111" y="1105"/>
                  </a:moveTo>
                  <a:cubicBezTo>
                    <a:pt x="2101" y="1189"/>
                    <a:pt x="2074" y="1270"/>
                    <a:pt x="2033" y="1343"/>
                  </a:cubicBezTo>
                  <a:cubicBezTo>
                    <a:pt x="1959" y="1470"/>
                    <a:pt x="1837" y="1570"/>
                    <a:pt x="1695" y="1611"/>
                  </a:cubicBezTo>
                  <a:cubicBezTo>
                    <a:pt x="1522" y="1661"/>
                    <a:pt x="1336" y="1621"/>
                    <a:pt x="1163" y="1568"/>
                  </a:cubicBezTo>
                  <a:cubicBezTo>
                    <a:pt x="990" y="1515"/>
                    <a:pt x="818" y="1448"/>
                    <a:pt x="638" y="1443"/>
                  </a:cubicBezTo>
                  <a:cubicBezTo>
                    <a:pt x="601" y="1442"/>
                    <a:pt x="563" y="1443"/>
                    <a:pt x="526" y="1445"/>
                  </a:cubicBezTo>
                  <a:cubicBezTo>
                    <a:pt x="448" y="1448"/>
                    <a:pt x="371" y="1451"/>
                    <a:pt x="296" y="1430"/>
                  </a:cubicBezTo>
                  <a:cubicBezTo>
                    <a:pt x="184" y="1399"/>
                    <a:pt x="92" y="1312"/>
                    <a:pt x="44" y="1206"/>
                  </a:cubicBezTo>
                  <a:cubicBezTo>
                    <a:pt x="29" y="1172"/>
                    <a:pt x="18" y="1135"/>
                    <a:pt x="13" y="1098"/>
                  </a:cubicBezTo>
                  <a:cubicBezTo>
                    <a:pt x="0" y="1008"/>
                    <a:pt x="17" y="917"/>
                    <a:pt x="25" y="826"/>
                  </a:cubicBezTo>
                  <a:cubicBezTo>
                    <a:pt x="34" y="724"/>
                    <a:pt x="34" y="621"/>
                    <a:pt x="56" y="521"/>
                  </a:cubicBezTo>
                  <a:cubicBezTo>
                    <a:pt x="78" y="421"/>
                    <a:pt x="127" y="322"/>
                    <a:pt x="213" y="266"/>
                  </a:cubicBezTo>
                  <a:cubicBezTo>
                    <a:pt x="313" y="202"/>
                    <a:pt x="433" y="209"/>
                    <a:pt x="555" y="217"/>
                  </a:cubicBezTo>
                  <a:cubicBezTo>
                    <a:pt x="655" y="223"/>
                    <a:pt x="755" y="229"/>
                    <a:pt x="846" y="196"/>
                  </a:cubicBezTo>
                  <a:cubicBezTo>
                    <a:pt x="983" y="147"/>
                    <a:pt x="1089" y="11"/>
                    <a:pt x="1235" y="6"/>
                  </a:cubicBezTo>
                  <a:cubicBezTo>
                    <a:pt x="1418" y="0"/>
                    <a:pt x="1716" y="159"/>
                    <a:pt x="1832" y="298"/>
                  </a:cubicBezTo>
                  <a:cubicBezTo>
                    <a:pt x="1900" y="379"/>
                    <a:pt x="1947" y="475"/>
                    <a:pt x="1991" y="571"/>
                  </a:cubicBezTo>
                  <a:cubicBezTo>
                    <a:pt x="2042" y="682"/>
                    <a:pt x="2091" y="796"/>
                    <a:pt x="2110" y="916"/>
                  </a:cubicBezTo>
                  <a:cubicBezTo>
                    <a:pt x="2119" y="979"/>
                    <a:pt x="2120" y="1043"/>
                    <a:pt x="2111" y="1105"/>
                  </a:cubicBezTo>
                </a:path>
              </a:pathLst>
            </a:custGeom>
            <a:solidFill>
              <a:srgbClr val="68AAFD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41" name="ï$líďè">
              <a:extLst>
                <a:ext uri="{FF2B5EF4-FFF2-40B4-BE49-F238E27FC236}">
                  <a16:creationId xmlns:a16="http://schemas.microsoft.com/office/drawing/2014/main" id="{C5D065ED-5102-8C4C-8CBB-97F6C349764A}"/>
                </a:ext>
              </a:extLst>
            </p:cNvPr>
            <p:cNvSpPr/>
            <p:nvPr/>
          </p:nvSpPr>
          <p:spPr bwMode="auto">
            <a:xfrm>
              <a:off x="2736851" y="3430588"/>
              <a:ext cx="6816725" cy="2771775"/>
            </a:xfrm>
            <a:custGeom>
              <a:avLst/>
              <a:gdLst>
                <a:gd name="T0" fmla="*/ 2067 w 2067"/>
                <a:gd name="T1" fmla="*/ 285 h 841"/>
                <a:gd name="T2" fmla="*/ 1989 w 2067"/>
                <a:gd name="T3" fmla="*/ 523 h 841"/>
                <a:gd name="T4" fmla="*/ 1651 w 2067"/>
                <a:gd name="T5" fmla="*/ 791 h 841"/>
                <a:gd name="T6" fmla="*/ 1119 w 2067"/>
                <a:gd name="T7" fmla="*/ 748 h 841"/>
                <a:gd name="T8" fmla="*/ 594 w 2067"/>
                <a:gd name="T9" fmla="*/ 623 h 841"/>
                <a:gd name="T10" fmla="*/ 252 w 2067"/>
                <a:gd name="T11" fmla="*/ 610 h 841"/>
                <a:gd name="T12" fmla="*/ 0 w 2067"/>
                <a:gd name="T13" fmla="*/ 386 h 841"/>
                <a:gd name="T14" fmla="*/ 15 w 2067"/>
                <a:gd name="T15" fmla="*/ 372 h 841"/>
                <a:gd name="T16" fmla="*/ 386 w 2067"/>
                <a:gd name="T17" fmla="*/ 286 h 841"/>
                <a:gd name="T18" fmla="*/ 607 w 2067"/>
                <a:gd name="T19" fmla="*/ 189 h 841"/>
                <a:gd name="T20" fmla="*/ 1172 w 2067"/>
                <a:gd name="T21" fmla="*/ 17 h 841"/>
                <a:gd name="T22" fmla="*/ 1463 w 2067"/>
                <a:gd name="T23" fmla="*/ 38 h 841"/>
                <a:gd name="T24" fmla="*/ 1857 w 2067"/>
                <a:gd name="T25" fmla="*/ 255 h 841"/>
                <a:gd name="T26" fmla="*/ 1979 w 2067"/>
                <a:gd name="T27" fmla="*/ 252 h 841"/>
                <a:gd name="T28" fmla="*/ 2067 w 2067"/>
                <a:gd name="T29" fmla="*/ 285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7" h="841">
                  <a:moveTo>
                    <a:pt x="2067" y="285"/>
                  </a:moveTo>
                  <a:cubicBezTo>
                    <a:pt x="2057" y="369"/>
                    <a:pt x="2030" y="450"/>
                    <a:pt x="1989" y="523"/>
                  </a:cubicBezTo>
                  <a:cubicBezTo>
                    <a:pt x="1915" y="650"/>
                    <a:pt x="1793" y="750"/>
                    <a:pt x="1651" y="791"/>
                  </a:cubicBezTo>
                  <a:cubicBezTo>
                    <a:pt x="1478" y="841"/>
                    <a:pt x="1292" y="801"/>
                    <a:pt x="1119" y="748"/>
                  </a:cubicBezTo>
                  <a:cubicBezTo>
                    <a:pt x="946" y="695"/>
                    <a:pt x="774" y="628"/>
                    <a:pt x="594" y="623"/>
                  </a:cubicBezTo>
                  <a:cubicBezTo>
                    <a:pt x="479" y="619"/>
                    <a:pt x="363" y="641"/>
                    <a:pt x="252" y="610"/>
                  </a:cubicBezTo>
                  <a:cubicBezTo>
                    <a:pt x="140" y="579"/>
                    <a:pt x="48" y="492"/>
                    <a:pt x="0" y="386"/>
                  </a:cubicBezTo>
                  <a:cubicBezTo>
                    <a:pt x="5" y="381"/>
                    <a:pt x="10" y="377"/>
                    <a:pt x="15" y="372"/>
                  </a:cubicBezTo>
                  <a:cubicBezTo>
                    <a:pt x="115" y="295"/>
                    <a:pt x="270" y="317"/>
                    <a:pt x="386" y="286"/>
                  </a:cubicBezTo>
                  <a:cubicBezTo>
                    <a:pt x="464" y="266"/>
                    <a:pt x="535" y="225"/>
                    <a:pt x="607" y="189"/>
                  </a:cubicBezTo>
                  <a:cubicBezTo>
                    <a:pt x="785" y="101"/>
                    <a:pt x="975" y="42"/>
                    <a:pt x="1172" y="17"/>
                  </a:cubicBezTo>
                  <a:cubicBezTo>
                    <a:pt x="1270" y="4"/>
                    <a:pt x="1372" y="0"/>
                    <a:pt x="1463" y="38"/>
                  </a:cubicBezTo>
                  <a:cubicBezTo>
                    <a:pt x="1604" y="95"/>
                    <a:pt x="1705" y="245"/>
                    <a:pt x="1857" y="255"/>
                  </a:cubicBezTo>
                  <a:cubicBezTo>
                    <a:pt x="1898" y="258"/>
                    <a:pt x="1939" y="249"/>
                    <a:pt x="1979" y="252"/>
                  </a:cubicBezTo>
                  <a:cubicBezTo>
                    <a:pt x="2011" y="253"/>
                    <a:pt x="2045" y="264"/>
                    <a:pt x="2067" y="285"/>
                  </a:cubicBezTo>
                  <a:close/>
                </a:path>
              </a:pathLst>
            </a:custGeom>
            <a:solidFill>
              <a:srgbClr val="68AAFD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šḷïde">
              <a:extLst>
                <a:ext uri="{FF2B5EF4-FFF2-40B4-BE49-F238E27FC236}">
                  <a16:creationId xmlns:a16="http://schemas.microsoft.com/office/drawing/2014/main" id="{D91A43CB-5C34-3E4E-8E4F-D13C6C55C15F}"/>
                </a:ext>
              </a:extLst>
            </p:cNvPr>
            <p:cNvSpPr/>
            <p:nvPr/>
          </p:nvSpPr>
          <p:spPr bwMode="auto">
            <a:xfrm>
              <a:off x="5026026" y="3387726"/>
              <a:ext cx="2776538" cy="2155825"/>
            </a:xfrm>
            <a:custGeom>
              <a:avLst/>
              <a:gdLst>
                <a:gd name="T0" fmla="*/ 481 w 842"/>
                <a:gd name="T1" fmla="*/ 36 h 654"/>
                <a:gd name="T2" fmla="*/ 761 w 842"/>
                <a:gd name="T3" fmla="*/ 477 h 654"/>
                <a:gd name="T4" fmla="*/ 453 w 842"/>
                <a:gd name="T5" fmla="*/ 649 h 654"/>
                <a:gd name="T6" fmla="*/ 406 w 842"/>
                <a:gd name="T7" fmla="*/ 645 h 654"/>
                <a:gd name="T8" fmla="*/ 13 w 842"/>
                <a:gd name="T9" fmla="*/ 454 h 654"/>
                <a:gd name="T10" fmla="*/ 5 w 842"/>
                <a:gd name="T11" fmla="*/ 429 h 654"/>
                <a:gd name="T12" fmla="*/ 18 w 842"/>
                <a:gd name="T13" fmla="*/ 419 h 654"/>
                <a:gd name="T14" fmla="*/ 274 w 842"/>
                <a:gd name="T15" fmla="*/ 333 h 654"/>
                <a:gd name="T16" fmla="*/ 60 w 842"/>
                <a:gd name="T17" fmla="*/ 0 h 654"/>
                <a:gd name="T18" fmla="*/ 481 w 842"/>
                <a:gd name="T19" fmla="*/ 3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2" h="654">
                  <a:moveTo>
                    <a:pt x="481" y="36"/>
                  </a:moveTo>
                  <a:cubicBezTo>
                    <a:pt x="481" y="36"/>
                    <a:pt x="842" y="367"/>
                    <a:pt x="761" y="477"/>
                  </a:cubicBezTo>
                  <a:cubicBezTo>
                    <a:pt x="695" y="566"/>
                    <a:pt x="518" y="628"/>
                    <a:pt x="453" y="649"/>
                  </a:cubicBezTo>
                  <a:cubicBezTo>
                    <a:pt x="437" y="654"/>
                    <a:pt x="420" y="653"/>
                    <a:pt x="406" y="645"/>
                  </a:cubicBezTo>
                  <a:cubicBezTo>
                    <a:pt x="13" y="454"/>
                    <a:pt x="13" y="454"/>
                    <a:pt x="13" y="454"/>
                  </a:cubicBezTo>
                  <a:cubicBezTo>
                    <a:pt x="4" y="449"/>
                    <a:pt x="0" y="438"/>
                    <a:pt x="5" y="429"/>
                  </a:cubicBezTo>
                  <a:cubicBezTo>
                    <a:pt x="7" y="423"/>
                    <a:pt x="12" y="420"/>
                    <a:pt x="18" y="419"/>
                  </a:cubicBezTo>
                  <a:cubicBezTo>
                    <a:pt x="99" y="407"/>
                    <a:pt x="234" y="380"/>
                    <a:pt x="274" y="333"/>
                  </a:cubicBezTo>
                  <a:cubicBezTo>
                    <a:pt x="331" y="265"/>
                    <a:pt x="60" y="0"/>
                    <a:pt x="60" y="0"/>
                  </a:cubicBezTo>
                  <a:lnTo>
                    <a:pt x="481" y="36"/>
                  </a:ln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ṩḷiḋê">
              <a:extLst>
                <a:ext uri="{FF2B5EF4-FFF2-40B4-BE49-F238E27FC236}">
                  <a16:creationId xmlns:a16="http://schemas.microsoft.com/office/drawing/2014/main" id="{598FE8A3-2D95-4C41-BF38-BEF3410754FA}"/>
                </a:ext>
              </a:extLst>
            </p:cNvPr>
            <p:cNvSpPr/>
            <p:nvPr/>
          </p:nvSpPr>
          <p:spPr bwMode="auto">
            <a:xfrm>
              <a:off x="5026026" y="3387726"/>
              <a:ext cx="2776538" cy="2155825"/>
            </a:xfrm>
            <a:custGeom>
              <a:avLst/>
              <a:gdLst>
                <a:gd name="T0" fmla="*/ 481 w 842"/>
                <a:gd name="T1" fmla="*/ 36 h 654"/>
                <a:gd name="T2" fmla="*/ 761 w 842"/>
                <a:gd name="T3" fmla="*/ 477 h 654"/>
                <a:gd name="T4" fmla="*/ 453 w 842"/>
                <a:gd name="T5" fmla="*/ 649 h 654"/>
                <a:gd name="T6" fmla="*/ 406 w 842"/>
                <a:gd name="T7" fmla="*/ 645 h 654"/>
                <a:gd name="T8" fmla="*/ 13 w 842"/>
                <a:gd name="T9" fmla="*/ 454 h 654"/>
                <a:gd name="T10" fmla="*/ 5 w 842"/>
                <a:gd name="T11" fmla="*/ 429 h 654"/>
                <a:gd name="T12" fmla="*/ 18 w 842"/>
                <a:gd name="T13" fmla="*/ 419 h 654"/>
                <a:gd name="T14" fmla="*/ 274 w 842"/>
                <a:gd name="T15" fmla="*/ 333 h 654"/>
                <a:gd name="T16" fmla="*/ 60 w 842"/>
                <a:gd name="T17" fmla="*/ 0 h 654"/>
                <a:gd name="T18" fmla="*/ 481 w 842"/>
                <a:gd name="T19" fmla="*/ 3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2" h="654">
                  <a:moveTo>
                    <a:pt x="481" y="36"/>
                  </a:moveTo>
                  <a:cubicBezTo>
                    <a:pt x="481" y="36"/>
                    <a:pt x="842" y="367"/>
                    <a:pt x="761" y="477"/>
                  </a:cubicBezTo>
                  <a:cubicBezTo>
                    <a:pt x="695" y="566"/>
                    <a:pt x="518" y="628"/>
                    <a:pt x="453" y="649"/>
                  </a:cubicBezTo>
                  <a:cubicBezTo>
                    <a:pt x="437" y="654"/>
                    <a:pt x="420" y="653"/>
                    <a:pt x="406" y="645"/>
                  </a:cubicBezTo>
                  <a:cubicBezTo>
                    <a:pt x="13" y="454"/>
                    <a:pt x="13" y="454"/>
                    <a:pt x="13" y="454"/>
                  </a:cubicBezTo>
                  <a:cubicBezTo>
                    <a:pt x="4" y="449"/>
                    <a:pt x="0" y="438"/>
                    <a:pt x="5" y="429"/>
                  </a:cubicBezTo>
                  <a:cubicBezTo>
                    <a:pt x="7" y="423"/>
                    <a:pt x="12" y="420"/>
                    <a:pt x="18" y="419"/>
                  </a:cubicBezTo>
                  <a:cubicBezTo>
                    <a:pt x="99" y="407"/>
                    <a:pt x="234" y="380"/>
                    <a:pt x="274" y="333"/>
                  </a:cubicBezTo>
                  <a:cubicBezTo>
                    <a:pt x="331" y="265"/>
                    <a:pt x="60" y="0"/>
                    <a:pt x="60" y="0"/>
                  </a:cubicBezTo>
                  <a:lnTo>
                    <a:pt x="481" y="36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8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ṡlíḑe">
              <a:extLst>
                <a:ext uri="{FF2B5EF4-FFF2-40B4-BE49-F238E27FC236}">
                  <a16:creationId xmlns:a16="http://schemas.microsoft.com/office/drawing/2014/main" id="{69B37ABC-9AA6-384E-A042-42D369246E19}"/>
                </a:ext>
              </a:extLst>
            </p:cNvPr>
            <p:cNvSpPr/>
            <p:nvPr/>
          </p:nvSpPr>
          <p:spPr bwMode="auto">
            <a:xfrm>
              <a:off x="5032376" y="3305176"/>
              <a:ext cx="2779713" cy="2155825"/>
            </a:xfrm>
            <a:custGeom>
              <a:avLst/>
              <a:gdLst>
                <a:gd name="T0" fmla="*/ 481 w 843"/>
                <a:gd name="T1" fmla="*/ 36 h 654"/>
                <a:gd name="T2" fmla="*/ 761 w 843"/>
                <a:gd name="T3" fmla="*/ 477 h 654"/>
                <a:gd name="T4" fmla="*/ 453 w 843"/>
                <a:gd name="T5" fmla="*/ 649 h 654"/>
                <a:gd name="T6" fmla="*/ 406 w 843"/>
                <a:gd name="T7" fmla="*/ 645 h 654"/>
                <a:gd name="T8" fmla="*/ 13 w 843"/>
                <a:gd name="T9" fmla="*/ 454 h 654"/>
                <a:gd name="T10" fmla="*/ 5 w 843"/>
                <a:gd name="T11" fmla="*/ 429 h 654"/>
                <a:gd name="T12" fmla="*/ 19 w 843"/>
                <a:gd name="T13" fmla="*/ 419 h 654"/>
                <a:gd name="T14" fmla="*/ 274 w 843"/>
                <a:gd name="T15" fmla="*/ 333 h 654"/>
                <a:gd name="T16" fmla="*/ 61 w 843"/>
                <a:gd name="T17" fmla="*/ 0 h 654"/>
                <a:gd name="T18" fmla="*/ 481 w 843"/>
                <a:gd name="T19" fmla="*/ 3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3" h="654">
                  <a:moveTo>
                    <a:pt x="481" y="36"/>
                  </a:moveTo>
                  <a:cubicBezTo>
                    <a:pt x="481" y="36"/>
                    <a:pt x="843" y="366"/>
                    <a:pt x="761" y="477"/>
                  </a:cubicBezTo>
                  <a:cubicBezTo>
                    <a:pt x="696" y="566"/>
                    <a:pt x="519" y="628"/>
                    <a:pt x="453" y="649"/>
                  </a:cubicBezTo>
                  <a:cubicBezTo>
                    <a:pt x="437" y="654"/>
                    <a:pt x="421" y="652"/>
                    <a:pt x="406" y="645"/>
                  </a:cubicBezTo>
                  <a:cubicBezTo>
                    <a:pt x="13" y="454"/>
                    <a:pt x="13" y="454"/>
                    <a:pt x="13" y="454"/>
                  </a:cubicBezTo>
                  <a:cubicBezTo>
                    <a:pt x="4" y="449"/>
                    <a:pt x="0" y="438"/>
                    <a:pt x="5" y="429"/>
                  </a:cubicBezTo>
                  <a:cubicBezTo>
                    <a:pt x="7" y="423"/>
                    <a:pt x="13" y="419"/>
                    <a:pt x="19" y="419"/>
                  </a:cubicBezTo>
                  <a:cubicBezTo>
                    <a:pt x="99" y="407"/>
                    <a:pt x="234" y="380"/>
                    <a:pt x="274" y="333"/>
                  </a:cubicBezTo>
                  <a:cubicBezTo>
                    <a:pt x="331" y="265"/>
                    <a:pt x="61" y="0"/>
                    <a:pt x="61" y="0"/>
                  </a:cubicBezTo>
                  <a:lnTo>
                    <a:pt x="481" y="36"/>
                  </a:ln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S1íḑê">
              <a:extLst>
                <a:ext uri="{FF2B5EF4-FFF2-40B4-BE49-F238E27FC236}">
                  <a16:creationId xmlns:a16="http://schemas.microsoft.com/office/drawing/2014/main" id="{D0E6FBCF-AD7B-364F-8EDF-F401A30D3985}"/>
                </a:ext>
              </a:extLst>
            </p:cNvPr>
            <p:cNvSpPr/>
            <p:nvPr/>
          </p:nvSpPr>
          <p:spPr bwMode="auto">
            <a:xfrm>
              <a:off x="5843588" y="4278313"/>
              <a:ext cx="1619250" cy="912813"/>
            </a:xfrm>
            <a:custGeom>
              <a:avLst/>
              <a:gdLst>
                <a:gd name="T0" fmla="*/ 0 w 491"/>
                <a:gd name="T1" fmla="*/ 65 h 277"/>
                <a:gd name="T2" fmla="*/ 406 w 491"/>
                <a:gd name="T3" fmla="*/ 277 h 277"/>
                <a:gd name="T4" fmla="*/ 480 w 491"/>
                <a:gd name="T5" fmla="*/ 216 h 277"/>
                <a:gd name="T6" fmla="*/ 83 w 491"/>
                <a:gd name="T7" fmla="*/ 0 h 277"/>
                <a:gd name="T8" fmla="*/ 28 w 491"/>
                <a:gd name="T9" fmla="*/ 38 h 277"/>
                <a:gd name="T10" fmla="*/ 0 w 491"/>
                <a:gd name="T11" fmla="*/ 6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277">
                  <a:moveTo>
                    <a:pt x="0" y="65"/>
                  </a:moveTo>
                  <a:cubicBezTo>
                    <a:pt x="406" y="277"/>
                    <a:pt x="406" y="277"/>
                    <a:pt x="406" y="277"/>
                  </a:cubicBezTo>
                  <a:cubicBezTo>
                    <a:pt x="406" y="277"/>
                    <a:pt x="469" y="241"/>
                    <a:pt x="480" y="216"/>
                  </a:cubicBezTo>
                  <a:cubicBezTo>
                    <a:pt x="491" y="191"/>
                    <a:pt x="83" y="0"/>
                    <a:pt x="83" y="0"/>
                  </a:cubicBezTo>
                  <a:cubicBezTo>
                    <a:pt x="28" y="38"/>
                    <a:pt x="28" y="38"/>
                    <a:pt x="28" y="38"/>
                  </a:cubicBezTo>
                  <a:lnTo>
                    <a:pt x="0" y="65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7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$ḷïḍê">
              <a:extLst>
                <a:ext uri="{FF2B5EF4-FFF2-40B4-BE49-F238E27FC236}">
                  <a16:creationId xmlns:a16="http://schemas.microsoft.com/office/drawing/2014/main" id="{0A9D4DF4-D6EE-3446-B22C-430121DC7AF9}"/>
                </a:ext>
              </a:extLst>
            </p:cNvPr>
            <p:cNvSpPr/>
            <p:nvPr/>
          </p:nvSpPr>
          <p:spPr bwMode="auto">
            <a:xfrm>
              <a:off x="4457701" y="744538"/>
              <a:ext cx="3568700" cy="4511675"/>
            </a:xfrm>
            <a:custGeom>
              <a:avLst/>
              <a:gdLst>
                <a:gd name="T0" fmla="*/ 902 w 1082"/>
                <a:gd name="T1" fmla="*/ 1329 h 1369"/>
                <a:gd name="T2" fmla="*/ 60 w 1082"/>
                <a:gd name="T3" fmla="*/ 903 h 1369"/>
                <a:gd name="T4" fmla="*/ 0 w 1082"/>
                <a:gd name="T5" fmla="*/ 812 h 1369"/>
                <a:gd name="T6" fmla="*/ 0 w 1082"/>
                <a:gd name="T7" fmla="*/ 131 h 1369"/>
                <a:gd name="T8" fmla="*/ 179 w 1082"/>
                <a:gd name="T9" fmla="*/ 41 h 1369"/>
                <a:gd name="T10" fmla="*/ 1022 w 1082"/>
                <a:gd name="T11" fmla="*/ 467 h 1369"/>
                <a:gd name="T12" fmla="*/ 1082 w 1082"/>
                <a:gd name="T13" fmla="*/ 558 h 1369"/>
                <a:gd name="T14" fmla="*/ 1082 w 1082"/>
                <a:gd name="T15" fmla="*/ 1238 h 1369"/>
                <a:gd name="T16" fmla="*/ 902 w 1082"/>
                <a:gd name="T17" fmla="*/ 1329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2" h="1369">
                  <a:moveTo>
                    <a:pt x="902" y="1329"/>
                  </a:moveTo>
                  <a:cubicBezTo>
                    <a:pt x="60" y="903"/>
                    <a:pt x="60" y="903"/>
                    <a:pt x="60" y="903"/>
                  </a:cubicBezTo>
                  <a:cubicBezTo>
                    <a:pt x="23" y="884"/>
                    <a:pt x="0" y="849"/>
                    <a:pt x="0" y="81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51"/>
                    <a:pt x="100" y="0"/>
                    <a:pt x="179" y="41"/>
                  </a:cubicBezTo>
                  <a:cubicBezTo>
                    <a:pt x="1022" y="467"/>
                    <a:pt x="1022" y="467"/>
                    <a:pt x="1022" y="467"/>
                  </a:cubicBezTo>
                  <a:cubicBezTo>
                    <a:pt x="1059" y="486"/>
                    <a:pt x="1082" y="520"/>
                    <a:pt x="1082" y="558"/>
                  </a:cubicBezTo>
                  <a:cubicBezTo>
                    <a:pt x="1082" y="1238"/>
                    <a:pt x="1082" y="1238"/>
                    <a:pt x="1082" y="1238"/>
                  </a:cubicBezTo>
                  <a:cubicBezTo>
                    <a:pt x="1081" y="1319"/>
                    <a:pt x="982" y="1369"/>
                    <a:pt x="902" y="1329"/>
                  </a:cubicBezTo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ṩľiďê">
              <a:extLst>
                <a:ext uri="{FF2B5EF4-FFF2-40B4-BE49-F238E27FC236}">
                  <a16:creationId xmlns:a16="http://schemas.microsoft.com/office/drawing/2014/main" id="{14D6F6A8-F875-2844-98AC-8FB214C1FF9E}"/>
                </a:ext>
              </a:extLst>
            </p:cNvPr>
            <p:cNvSpPr/>
            <p:nvPr/>
          </p:nvSpPr>
          <p:spPr bwMode="auto">
            <a:xfrm>
              <a:off x="4457701" y="808038"/>
              <a:ext cx="3568700" cy="4376738"/>
            </a:xfrm>
            <a:custGeom>
              <a:avLst/>
              <a:gdLst>
                <a:gd name="T0" fmla="*/ 1082 w 1082"/>
                <a:gd name="T1" fmla="*/ 539 h 1328"/>
                <a:gd name="T2" fmla="*/ 1082 w 1082"/>
                <a:gd name="T3" fmla="*/ 1219 h 1328"/>
                <a:gd name="T4" fmla="*/ 1003 w 1082"/>
                <a:gd name="T5" fmla="*/ 1317 h 1328"/>
                <a:gd name="T6" fmla="*/ 902 w 1082"/>
                <a:gd name="T7" fmla="*/ 1310 h 1328"/>
                <a:gd name="T8" fmla="*/ 60 w 1082"/>
                <a:gd name="T9" fmla="*/ 884 h 1328"/>
                <a:gd name="T10" fmla="*/ 0 w 1082"/>
                <a:gd name="T11" fmla="*/ 793 h 1328"/>
                <a:gd name="T12" fmla="*/ 0 w 1082"/>
                <a:gd name="T13" fmla="*/ 112 h 1328"/>
                <a:gd name="T14" fmla="*/ 44 w 1082"/>
                <a:gd name="T15" fmla="*/ 31 h 1328"/>
                <a:gd name="T16" fmla="*/ 179 w 1082"/>
                <a:gd name="T17" fmla="*/ 22 h 1328"/>
                <a:gd name="T18" fmla="*/ 1022 w 1082"/>
                <a:gd name="T19" fmla="*/ 448 h 1328"/>
                <a:gd name="T20" fmla="*/ 1082 w 1082"/>
                <a:gd name="T21" fmla="*/ 539 h 1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2" h="1328">
                  <a:moveTo>
                    <a:pt x="1082" y="539"/>
                  </a:moveTo>
                  <a:cubicBezTo>
                    <a:pt x="1082" y="1219"/>
                    <a:pt x="1082" y="1219"/>
                    <a:pt x="1082" y="1219"/>
                  </a:cubicBezTo>
                  <a:cubicBezTo>
                    <a:pt x="1082" y="1266"/>
                    <a:pt x="1047" y="1303"/>
                    <a:pt x="1003" y="1317"/>
                  </a:cubicBezTo>
                  <a:cubicBezTo>
                    <a:pt x="970" y="1328"/>
                    <a:pt x="934" y="1325"/>
                    <a:pt x="902" y="1310"/>
                  </a:cubicBezTo>
                  <a:cubicBezTo>
                    <a:pt x="60" y="884"/>
                    <a:pt x="60" y="884"/>
                    <a:pt x="60" y="884"/>
                  </a:cubicBezTo>
                  <a:cubicBezTo>
                    <a:pt x="23" y="865"/>
                    <a:pt x="0" y="830"/>
                    <a:pt x="0" y="79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79"/>
                    <a:pt x="18" y="50"/>
                    <a:pt x="44" y="31"/>
                  </a:cubicBezTo>
                  <a:cubicBezTo>
                    <a:pt x="84" y="4"/>
                    <a:pt x="136" y="0"/>
                    <a:pt x="179" y="22"/>
                  </a:cubicBezTo>
                  <a:cubicBezTo>
                    <a:pt x="1022" y="448"/>
                    <a:pt x="1022" y="448"/>
                    <a:pt x="1022" y="448"/>
                  </a:cubicBezTo>
                  <a:cubicBezTo>
                    <a:pt x="1059" y="467"/>
                    <a:pt x="1082" y="501"/>
                    <a:pt x="1082" y="539"/>
                  </a:cubicBezTo>
                </a:path>
              </a:pathLst>
            </a:custGeom>
            <a:gradFill>
              <a:gsLst>
                <a:gs pos="0">
                  <a:schemeClr val="tx1">
                    <a:alpha val="2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ṩ1îḍe">
              <a:extLst>
                <a:ext uri="{FF2B5EF4-FFF2-40B4-BE49-F238E27FC236}">
                  <a16:creationId xmlns:a16="http://schemas.microsoft.com/office/drawing/2014/main" id="{966A9CFF-482C-EC4F-95E9-468311F4A9F4}"/>
                </a:ext>
              </a:extLst>
            </p:cNvPr>
            <p:cNvSpPr/>
            <p:nvPr/>
          </p:nvSpPr>
          <p:spPr bwMode="auto">
            <a:xfrm>
              <a:off x="4457701" y="873126"/>
              <a:ext cx="3454400" cy="4311650"/>
            </a:xfrm>
            <a:custGeom>
              <a:avLst/>
              <a:gdLst>
                <a:gd name="T0" fmla="*/ 1047 w 1047"/>
                <a:gd name="T1" fmla="*/ 536 h 1308"/>
                <a:gd name="T2" fmla="*/ 1047 w 1047"/>
                <a:gd name="T3" fmla="*/ 1216 h 1308"/>
                <a:gd name="T4" fmla="*/ 1003 w 1047"/>
                <a:gd name="T5" fmla="*/ 1297 h 1308"/>
                <a:gd name="T6" fmla="*/ 903 w 1047"/>
                <a:gd name="T7" fmla="*/ 1290 h 1308"/>
                <a:gd name="T8" fmla="*/ 60 w 1047"/>
                <a:gd name="T9" fmla="*/ 864 h 1308"/>
                <a:gd name="T10" fmla="*/ 0 w 1047"/>
                <a:gd name="T11" fmla="*/ 773 h 1308"/>
                <a:gd name="T12" fmla="*/ 0 w 1047"/>
                <a:gd name="T13" fmla="*/ 92 h 1308"/>
                <a:gd name="T14" fmla="*/ 44 w 1047"/>
                <a:gd name="T15" fmla="*/ 11 h 1308"/>
                <a:gd name="T16" fmla="*/ 145 w 1047"/>
                <a:gd name="T17" fmla="*/ 19 h 1308"/>
                <a:gd name="T18" fmla="*/ 987 w 1047"/>
                <a:gd name="T19" fmla="*/ 445 h 1308"/>
                <a:gd name="T20" fmla="*/ 1047 w 1047"/>
                <a:gd name="T21" fmla="*/ 53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7" h="1308">
                  <a:moveTo>
                    <a:pt x="1047" y="536"/>
                  </a:moveTo>
                  <a:cubicBezTo>
                    <a:pt x="1047" y="1216"/>
                    <a:pt x="1047" y="1216"/>
                    <a:pt x="1047" y="1216"/>
                  </a:cubicBezTo>
                  <a:cubicBezTo>
                    <a:pt x="1047" y="1250"/>
                    <a:pt x="1029" y="1279"/>
                    <a:pt x="1003" y="1297"/>
                  </a:cubicBezTo>
                  <a:cubicBezTo>
                    <a:pt x="970" y="1308"/>
                    <a:pt x="934" y="1305"/>
                    <a:pt x="903" y="1290"/>
                  </a:cubicBezTo>
                  <a:cubicBezTo>
                    <a:pt x="60" y="864"/>
                    <a:pt x="60" y="864"/>
                    <a:pt x="60" y="864"/>
                  </a:cubicBezTo>
                  <a:cubicBezTo>
                    <a:pt x="23" y="845"/>
                    <a:pt x="0" y="810"/>
                    <a:pt x="0" y="773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59"/>
                    <a:pt x="18" y="30"/>
                    <a:pt x="44" y="11"/>
                  </a:cubicBezTo>
                  <a:cubicBezTo>
                    <a:pt x="77" y="0"/>
                    <a:pt x="114" y="3"/>
                    <a:pt x="145" y="19"/>
                  </a:cubicBezTo>
                  <a:cubicBezTo>
                    <a:pt x="987" y="445"/>
                    <a:pt x="987" y="445"/>
                    <a:pt x="987" y="445"/>
                  </a:cubicBezTo>
                  <a:cubicBezTo>
                    <a:pt x="1024" y="464"/>
                    <a:pt x="1047" y="498"/>
                    <a:pt x="1047" y="536"/>
                  </a:cubicBezTo>
                </a:path>
              </a:pathLst>
            </a:custGeom>
            <a:gradFill>
              <a:gsLst>
                <a:gs pos="0">
                  <a:schemeClr val="bg1">
                    <a:alpha val="5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śḻïde">
              <a:extLst>
                <a:ext uri="{FF2B5EF4-FFF2-40B4-BE49-F238E27FC236}">
                  <a16:creationId xmlns:a16="http://schemas.microsoft.com/office/drawing/2014/main" id="{F0C594D7-BE2F-064A-9C52-E59C52C8764B}"/>
                </a:ext>
              </a:extLst>
            </p:cNvPr>
            <p:cNvSpPr/>
            <p:nvPr/>
          </p:nvSpPr>
          <p:spPr bwMode="auto">
            <a:xfrm>
              <a:off x="4725988" y="2570163"/>
              <a:ext cx="2852738" cy="1522413"/>
            </a:xfrm>
            <a:custGeom>
              <a:avLst/>
              <a:gdLst>
                <a:gd name="T0" fmla="*/ 117 w 865"/>
                <a:gd name="T1" fmla="*/ 39 h 462"/>
                <a:gd name="T2" fmla="*/ 850 w 865"/>
                <a:gd name="T3" fmla="*/ 411 h 462"/>
                <a:gd name="T4" fmla="*/ 864 w 865"/>
                <a:gd name="T5" fmla="*/ 437 h 462"/>
                <a:gd name="T6" fmla="*/ 836 w 865"/>
                <a:gd name="T7" fmla="*/ 460 h 462"/>
                <a:gd name="T8" fmla="*/ 827 w 865"/>
                <a:gd name="T9" fmla="*/ 458 h 462"/>
                <a:gd name="T10" fmla="*/ 16 w 865"/>
                <a:gd name="T11" fmla="*/ 65 h 462"/>
                <a:gd name="T12" fmla="*/ 2 w 865"/>
                <a:gd name="T13" fmla="*/ 37 h 462"/>
                <a:gd name="T14" fmla="*/ 5 w 865"/>
                <a:gd name="T15" fmla="*/ 23 h 462"/>
                <a:gd name="T16" fmla="*/ 35 w 865"/>
                <a:gd name="T17" fmla="*/ 2 h 462"/>
                <a:gd name="T18" fmla="*/ 39 w 865"/>
                <a:gd name="T19" fmla="*/ 3 h 462"/>
                <a:gd name="T20" fmla="*/ 117 w 865"/>
                <a:gd name="T21" fmla="*/ 3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5" h="462">
                  <a:moveTo>
                    <a:pt x="117" y="39"/>
                  </a:moveTo>
                  <a:cubicBezTo>
                    <a:pt x="850" y="411"/>
                    <a:pt x="850" y="411"/>
                    <a:pt x="850" y="411"/>
                  </a:cubicBezTo>
                  <a:cubicBezTo>
                    <a:pt x="859" y="416"/>
                    <a:pt x="865" y="426"/>
                    <a:pt x="864" y="437"/>
                  </a:cubicBezTo>
                  <a:cubicBezTo>
                    <a:pt x="863" y="451"/>
                    <a:pt x="850" y="462"/>
                    <a:pt x="836" y="460"/>
                  </a:cubicBezTo>
                  <a:cubicBezTo>
                    <a:pt x="833" y="460"/>
                    <a:pt x="830" y="459"/>
                    <a:pt x="827" y="458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5" y="60"/>
                    <a:pt x="0" y="48"/>
                    <a:pt x="2" y="3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9"/>
                    <a:pt x="21" y="0"/>
                    <a:pt x="35" y="2"/>
                  </a:cubicBezTo>
                  <a:cubicBezTo>
                    <a:pt x="36" y="3"/>
                    <a:pt x="38" y="3"/>
                    <a:pt x="39" y="3"/>
                  </a:cubicBezTo>
                  <a:cubicBezTo>
                    <a:pt x="39" y="3"/>
                    <a:pt x="115" y="39"/>
                    <a:pt x="117" y="39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ŝļídê">
              <a:extLst>
                <a:ext uri="{FF2B5EF4-FFF2-40B4-BE49-F238E27FC236}">
                  <a16:creationId xmlns:a16="http://schemas.microsoft.com/office/drawing/2014/main" id="{8EDCA150-C794-4A48-AD0C-34A6A81AC586}"/>
                </a:ext>
              </a:extLst>
            </p:cNvPr>
            <p:cNvSpPr/>
            <p:nvPr/>
          </p:nvSpPr>
          <p:spPr bwMode="auto">
            <a:xfrm>
              <a:off x="3187701" y="3562351"/>
              <a:ext cx="3690938" cy="1065213"/>
            </a:xfrm>
            <a:custGeom>
              <a:avLst/>
              <a:gdLst>
                <a:gd name="T0" fmla="*/ 1119 w 1119"/>
                <a:gd name="T1" fmla="*/ 11 h 323"/>
                <a:gd name="T2" fmla="*/ 539 w 1119"/>
                <a:gd name="T3" fmla="*/ 304 h 323"/>
                <a:gd name="T4" fmla="*/ 392 w 1119"/>
                <a:gd name="T5" fmla="*/ 299 h 323"/>
                <a:gd name="T6" fmla="*/ 42 w 1119"/>
                <a:gd name="T7" fmla="*/ 121 h 323"/>
                <a:gd name="T8" fmla="*/ 8 w 1119"/>
                <a:gd name="T9" fmla="*/ 69 h 323"/>
                <a:gd name="T10" fmla="*/ 42 w 1119"/>
                <a:gd name="T11" fmla="*/ 100 h 323"/>
                <a:gd name="T12" fmla="*/ 336 w 1119"/>
                <a:gd name="T13" fmla="*/ 249 h 323"/>
                <a:gd name="T14" fmla="*/ 378 w 1119"/>
                <a:gd name="T15" fmla="*/ 270 h 323"/>
                <a:gd name="T16" fmla="*/ 392 w 1119"/>
                <a:gd name="T17" fmla="*/ 277 h 323"/>
                <a:gd name="T18" fmla="*/ 397 w 1119"/>
                <a:gd name="T19" fmla="*/ 279 h 323"/>
                <a:gd name="T20" fmla="*/ 403 w 1119"/>
                <a:gd name="T21" fmla="*/ 282 h 323"/>
                <a:gd name="T22" fmla="*/ 409 w 1119"/>
                <a:gd name="T23" fmla="*/ 284 h 323"/>
                <a:gd name="T24" fmla="*/ 413 w 1119"/>
                <a:gd name="T25" fmla="*/ 285 h 323"/>
                <a:gd name="T26" fmla="*/ 420 w 1119"/>
                <a:gd name="T27" fmla="*/ 288 h 323"/>
                <a:gd name="T28" fmla="*/ 428 w 1119"/>
                <a:gd name="T29" fmla="*/ 290 h 323"/>
                <a:gd name="T30" fmla="*/ 436 w 1119"/>
                <a:gd name="T31" fmla="*/ 291 h 323"/>
                <a:gd name="T32" fmla="*/ 452 w 1119"/>
                <a:gd name="T33" fmla="*/ 294 h 323"/>
                <a:gd name="T34" fmla="*/ 457 w 1119"/>
                <a:gd name="T35" fmla="*/ 294 h 323"/>
                <a:gd name="T36" fmla="*/ 463 w 1119"/>
                <a:gd name="T37" fmla="*/ 295 h 323"/>
                <a:gd name="T38" fmla="*/ 539 w 1119"/>
                <a:gd name="T39" fmla="*/ 282 h 323"/>
                <a:gd name="T40" fmla="*/ 1098 w 1119"/>
                <a:gd name="T41" fmla="*/ 0 h 323"/>
                <a:gd name="T42" fmla="*/ 1119 w 1119"/>
                <a:gd name="T43" fmla="*/ 1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9" h="323">
                  <a:moveTo>
                    <a:pt x="1119" y="11"/>
                  </a:moveTo>
                  <a:cubicBezTo>
                    <a:pt x="539" y="304"/>
                    <a:pt x="539" y="304"/>
                    <a:pt x="539" y="304"/>
                  </a:cubicBezTo>
                  <a:cubicBezTo>
                    <a:pt x="502" y="323"/>
                    <a:pt x="436" y="321"/>
                    <a:pt x="392" y="299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12" y="106"/>
                    <a:pt x="0" y="86"/>
                    <a:pt x="8" y="69"/>
                  </a:cubicBezTo>
                  <a:cubicBezTo>
                    <a:pt x="12" y="80"/>
                    <a:pt x="24" y="91"/>
                    <a:pt x="42" y="100"/>
                  </a:cubicBezTo>
                  <a:cubicBezTo>
                    <a:pt x="336" y="249"/>
                    <a:pt x="336" y="249"/>
                    <a:pt x="336" y="249"/>
                  </a:cubicBezTo>
                  <a:cubicBezTo>
                    <a:pt x="378" y="270"/>
                    <a:pt x="378" y="270"/>
                    <a:pt x="378" y="270"/>
                  </a:cubicBezTo>
                  <a:cubicBezTo>
                    <a:pt x="392" y="277"/>
                    <a:pt x="392" y="277"/>
                    <a:pt x="392" y="277"/>
                  </a:cubicBezTo>
                  <a:cubicBezTo>
                    <a:pt x="394" y="278"/>
                    <a:pt x="395" y="279"/>
                    <a:pt x="397" y="279"/>
                  </a:cubicBezTo>
                  <a:cubicBezTo>
                    <a:pt x="399" y="280"/>
                    <a:pt x="401" y="281"/>
                    <a:pt x="403" y="282"/>
                  </a:cubicBezTo>
                  <a:cubicBezTo>
                    <a:pt x="405" y="283"/>
                    <a:pt x="407" y="283"/>
                    <a:pt x="409" y="284"/>
                  </a:cubicBezTo>
                  <a:cubicBezTo>
                    <a:pt x="410" y="285"/>
                    <a:pt x="411" y="285"/>
                    <a:pt x="413" y="285"/>
                  </a:cubicBezTo>
                  <a:cubicBezTo>
                    <a:pt x="415" y="286"/>
                    <a:pt x="417" y="287"/>
                    <a:pt x="420" y="288"/>
                  </a:cubicBezTo>
                  <a:cubicBezTo>
                    <a:pt x="423" y="289"/>
                    <a:pt x="425" y="289"/>
                    <a:pt x="428" y="290"/>
                  </a:cubicBezTo>
                  <a:cubicBezTo>
                    <a:pt x="430" y="290"/>
                    <a:pt x="433" y="291"/>
                    <a:pt x="436" y="291"/>
                  </a:cubicBezTo>
                  <a:cubicBezTo>
                    <a:pt x="441" y="292"/>
                    <a:pt x="446" y="293"/>
                    <a:pt x="452" y="294"/>
                  </a:cubicBezTo>
                  <a:cubicBezTo>
                    <a:pt x="453" y="294"/>
                    <a:pt x="455" y="294"/>
                    <a:pt x="457" y="294"/>
                  </a:cubicBezTo>
                  <a:cubicBezTo>
                    <a:pt x="458" y="295"/>
                    <a:pt x="461" y="295"/>
                    <a:pt x="463" y="295"/>
                  </a:cubicBezTo>
                  <a:cubicBezTo>
                    <a:pt x="491" y="297"/>
                    <a:pt x="519" y="293"/>
                    <a:pt x="539" y="282"/>
                  </a:cubicBezTo>
                  <a:cubicBezTo>
                    <a:pt x="1098" y="0"/>
                    <a:pt x="1098" y="0"/>
                    <a:pt x="1098" y="0"/>
                  </a:cubicBezTo>
                  <a:lnTo>
                    <a:pt x="1119" y="11"/>
                  </a:ln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Sľïdê">
              <a:extLst>
                <a:ext uri="{FF2B5EF4-FFF2-40B4-BE49-F238E27FC236}">
                  <a16:creationId xmlns:a16="http://schemas.microsoft.com/office/drawing/2014/main" id="{71A8AFC8-96F1-0D45-8D59-76F438295858}"/>
                </a:ext>
              </a:extLst>
            </p:cNvPr>
            <p:cNvSpPr/>
            <p:nvPr/>
          </p:nvSpPr>
          <p:spPr bwMode="auto">
            <a:xfrm>
              <a:off x="3187701" y="3562351"/>
              <a:ext cx="3690938" cy="1065213"/>
            </a:xfrm>
            <a:custGeom>
              <a:avLst/>
              <a:gdLst>
                <a:gd name="T0" fmla="*/ 1119 w 1119"/>
                <a:gd name="T1" fmla="*/ 11 h 323"/>
                <a:gd name="T2" fmla="*/ 539 w 1119"/>
                <a:gd name="T3" fmla="*/ 304 h 323"/>
                <a:gd name="T4" fmla="*/ 392 w 1119"/>
                <a:gd name="T5" fmla="*/ 299 h 323"/>
                <a:gd name="T6" fmla="*/ 42 w 1119"/>
                <a:gd name="T7" fmla="*/ 121 h 323"/>
                <a:gd name="T8" fmla="*/ 8 w 1119"/>
                <a:gd name="T9" fmla="*/ 69 h 323"/>
                <a:gd name="T10" fmla="*/ 42 w 1119"/>
                <a:gd name="T11" fmla="*/ 100 h 323"/>
                <a:gd name="T12" fmla="*/ 336 w 1119"/>
                <a:gd name="T13" fmla="*/ 249 h 323"/>
                <a:gd name="T14" fmla="*/ 378 w 1119"/>
                <a:gd name="T15" fmla="*/ 270 h 323"/>
                <a:gd name="T16" fmla="*/ 392 w 1119"/>
                <a:gd name="T17" fmla="*/ 277 h 323"/>
                <a:gd name="T18" fmla="*/ 397 w 1119"/>
                <a:gd name="T19" fmla="*/ 279 h 323"/>
                <a:gd name="T20" fmla="*/ 403 w 1119"/>
                <a:gd name="T21" fmla="*/ 282 h 323"/>
                <a:gd name="T22" fmla="*/ 409 w 1119"/>
                <a:gd name="T23" fmla="*/ 284 h 323"/>
                <a:gd name="T24" fmla="*/ 413 w 1119"/>
                <a:gd name="T25" fmla="*/ 285 h 323"/>
                <a:gd name="T26" fmla="*/ 420 w 1119"/>
                <a:gd name="T27" fmla="*/ 288 h 323"/>
                <a:gd name="T28" fmla="*/ 428 w 1119"/>
                <a:gd name="T29" fmla="*/ 290 h 323"/>
                <a:gd name="T30" fmla="*/ 436 w 1119"/>
                <a:gd name="T31" fmla="*/ 291 h 323"/>
                <a:gd name="T32" fmla="*/ 452 w 1119"/>
                <a:gd name="T33" fmla="*/ 294 h 323"/>
                <a:gd name="T34" fmla="*/ 457 w 1119"/>
                <a:gd name="T35" fmla="*/ 294 h 323"/>
                <a:gd name="T36" fmla="*/ 463 w 1119"/>
                <a:gd name="T37" fmla="*/ 295 h 323"/>
                <a:gd name="T38" fmla="*/ 539 w 1119"/>
                <a:gd name="T39" fmla="*/ 282 h 323"/>
                <a:gd name="T40" fmla="*/ 1098 w 1119"/>
                <a:gd name="T41" fmla="*/ 0 h 323"/>
                <a:gd name="T42" fmla="*/ 1119 w 1119"/>
                <a:gd name="T43" fmla="*/ 1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9" h="323">
                  <a:moveTo>
                    <a:pt x="1119" y="11"/>
                  </a:moveTo>
                  <a:cubicBezTo>
                    <a:pt x="539" y="304"/>
                    <a:pt x="539" y="304"/>
                    <a:pt x="539" y="304"/>
                  </a:cubicBezTo>
                  <a:cubicBezTo>
                    <a:pt x="502" y="323"/>
                    <a:pt x="436" y="321"/>
                    <a:pt x="392" y="299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12" y="106"/>
                    <a:pt x="0" y="86"/>
                    <a:pt x="8" y="69"/>
                  </a:cubicBezTo>
                  <a:cubicBezTo>
                    <a:pt x="12" y="80"/>
                    <a:pt x="24" y="91"/>
                    <a:pt x="42" y="100"/>
                  </a:cubicBezTo>
                  <a:cubicBezTo>
                    <a:pt x="336" y="249"/>
                    <a:pt x="336" y="249"/>
                    <a:pt x="336" y="249"/>
                  </a:cubicBezTo>
                  <a:cubicBezTo>
                    <a:pt x="378" y="270"/>
                    <a:pt x="378" y="270"/>
                    <a:pt x="378" y="270"/>
                  </a:cubicBezTo>
                  <a:cubicBezTo>
                    <a:pt x="392" y="277"/>
                    <a:pt x="392" y="277"/>
                    <a:pt x="392" y="277"/>
                  </a:cubicBezTo>
                  <a:cubicBezTo>
                    <a:pt x="394" y="278"/>
                    <a:pt x="395" y="279"/>
                    <a:pt x="397" y="279"/>
                  </a:cubicBezTo>
                  <a:cubicBezTo>
                    <a:pt x="399" y="280"/>
                    <a:pt x="401" y="281"/>
                    <a:pt x="403" y="282"/>
                  </a:cubicBezTo>
                  <a:cubicBezTo>
                    <a:pt x="405" y="283"/>
                    <a:pt x="407" y="283"/>
                    <a:pt x="409" y="284"/>
                  </a:cubicBezTo>
                  <a:cubicBezTo>
                    <a:pt x="410" y="285"/>
                    <a:pt x="411" y="285"/>
                    <a:pt x="413" y="285"/>
                  </a:cubicBezTo>
                  <a:cubicBezTo>
                    <a:pt x="415" y="286"/>
                    <a:pt x="417" y="287"/>
                    <a:pt x="420" y="288"/>
                  </a:cubicBezTo>
                  <a:cubicBezTo>
                    <a:pt x="423" y="288"/>
                    <a:pt x="425" y="289"/>
                    <a:pt x="428" y="290"/>
                  </a:cubicBezTo>
                  <a:cubicBezTo>
                    <a:pt x="430" y="290"/>
                    <a:pt x="433" y="291"/>
                    <a:pt x="436" y="291"/>
                  </a:cubicBezTo>
                  <a:cubicBezTo>
                    <a:pt x="441" y="292"/>
                    <a:pt x="446" y="293"/>
                    <a:pt x="452" y="294"/>
                  </a:cubicBezTo>
                  <a:cubicBezTo>
                    <a:pt x="453" y="294"/>
                    <a:pt x="455" y="294"/>
                    <a:pt x="457" y="294"/>
                  </a:cubicBezTo>
                  <a:cubicBezTo>
                    <a:pt x="458" y="295"/>
                    <a:pt x="461" y="295"/>
                    <a:pt x="463" y="295"/>
                  </a:cubicBezTo>
                  <a:cubicBezTo>
                    <a:pt x="491" y="297"/>
                    <a:pt x="519" y="293"/>
                    <a:pt x="539" y="282"/>
                  </a:cubicBezTo>
                  <a:cubicBezTo>
                    <a:pt x="1098" y="0"/>
                    <a:pt x="1098" y="0"/>
                    <a:pt x="1098" y="0"/>
                  </a:cubicBezTo>
                  <a:lnTo>
                    <a:pt x="1119" y="11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67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ṡ1ïďê">
              <a:extLst>
                <a:ext uri="{FF2B5EF4-FFF2-40B4-BE49-F238E27FC236}">
                  <a16:creationId xmlns:a16="http://schemas.microsoft.com/office/drawing/2014/main" id="{6C51A0C3-5624-884D-9506-654548C85DA0}"/>
                </a:ext>
              </a:extLst>
            </p:cNvPr>
            <p:cNvSpPr/>
            <p:nvPr/>
          </p:nvSpPr>
          <p:spPr bwMode="auto">
            <a:xfrm>
              <a:off x="3192463" y="2722563"/>
              <a:ext cx="3617913" cy="1825625"/>
            </a:xfrm>
            <a:custGeom>
              <a:avLst/>
              <a:gdLst>
                <a:gd name="T0" fmla="*/ 1097 w 1097"/>
                <a:gd name="T1" fmla="*/ 255 h 554"/>
                <a:gd name="T2" fmla="*/ 538 w 1097"/>
                <a:gd name="T3" fmla="*/ 537 h 554"/>
                <a:gd name="T4" fmla="*/ 412 w 1097"/>
                <a:gd name="T5" fmla="*/ 540 h 554"/>
                <a:gd name="T6" fmla="*/ 396 w 1097"/>
                <a:gd name="T7" fmla="*/ 534 h 554"/>
                <a:gd name="T8" fmla="*/ 391 w 1097"/>
                <a:gd name="T9" fmla="*/ 532 h 554"/>
                <a:gd name="T10" fmla="*/ 377 w 1097"/>
                <a:gd name="T11" fmla="*/ 525 h 554"/>
                <a:gd name="T12" fmla="*/ 335 w 1097"/>
                <a:gd name="T13" fmla="*/ 504 h 554"/>
                <a:gd name="T14" fmla="*/ 41 w 1097"/>
                <a:gd name="T15" fmla="*/ 355 h 554"/>
                <a:gd name="T16" fmla="*/ 7 w 1097"/>
                <a:gd name="T17" fmla="*/ 324 h 554"/>
                <a:gd name="T18" fmla="*/ 30 w 1097"/>
                <a:gd name="T19" fmla="*/ 280 h 554"/>
                <a:gd name="T20" fmla="*/ 584 w 1097"/>
                <a:gd name="T21" fmla="*/ 0 h 554"/>
                <a:gd name="T22" fmla="*/ 959 w 1097"/>
                <a:gd name="T23" fmla="*/ 187 h 554"/>
                <a:gd name="T24" fmla="*/ 1035 w 1097"/>
                <a:gd name="T25" fmla="*/ 224 h 554"/>
                <a:gd name="T26" fmla="*/ 1097 w 1097"/>
                <a:gd name="T27" fmla="*/ 255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7" h="554">
                  <a:moveTo>
                    <a:pt x="1097" y="255"/>
                  </a:moveTo>
                  <a:cubicBezTo>
                    <a:pt x="538" y="537"/>
                    <a:pt x="538" y="537"/>
                    <a:pt x="538" y="537"/>
                  </a:cubicBezTo>
                  <a:cubicBezTo>
                    <a:pt x="506" y="554"/>
                    <a:pt x="453" y="554"/>
                    <a:pt x="412" y="540"/>
                  </a:cubicBezTo>
                  <a:cubicBezTo>
                    <a:pt x="406" y="539"/>
                    <a:pt x="401" y="537"/>
                    <a:pt x="396" y="534"/>
                  </a:cubicBezTo>
                  <a:cubicBezTo>
                    <a:pt x="394" y="534"/>
                    <a:pt x="393" y="533"/>
                    <a:pt x="391" y="532"/>
                  </a:cubicBezTo>
                  <a:cubicBezTo>
                    <a:pt x="377" y="525"/>
                    <a:pt x="377" y="525"/>
                    <a:pt x="377" y="525"/>
                  </a:cubicBezTo>
                  <a:cubicBezTo>
                    <a:pt x="335" y="504"/>
                    <a:pt x="335" y="504"/>
                    <a:pt x="335" y="504"/>
                  </a:cubicBezTo>
                  <a:cubicBezTo>
                    <a:pt x="41" y="355"/>
                    <a:pt x="41" y="355"/>
                    <a:pt x="41" y="355"/>
                  </a:cubicBezTo>
                  <a:cubicBezTo>
                    <a:pt x="23" y="346"/>
                    <a:pt x="11" y="335"/>
                    <a:pt x="7" y="324"/>
                  </a:cubicBezTo>
                  <a:cubicBezTo>
                    <a:pt x="0" y="308"/>
                    <a:pt x="8" y="292"/>
                    <a:pt x="30" y="28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959" y="187"/>
                    <a:pt x="959" y="187"/>
                    <a:pt x="959" y="187"/>
                  </a:cubicBezTo>
                  <a:cubicBezTo>
                    <a:pt x="1035" y="224"/>
                    <a:pt x="1035" y="224"/>
                    <a:pt x="1035" y="224"/>
                  </a:cubicBezTo>
                  <a:lnTo>
                    <a:pt x="1097" y="255"/>
                  </a:ln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ṡľíďe">
              <a:extLst>
                <a:ext uri="{FF2B5EF4-FFF2-40B4-BE49-F238E27FC236}">
                  <a16:creationId xmlns:a16="http://schemas.microsoft.com/office/drawing/2014/main" id="{F9433E79-5784-7A43-9079-5DB86575C7E2}"/>
                </a:ext>
              </a:extLst>
            </p:cNvPr>
            <p:cNvSpPr/>
            <p:nvPr/>
          </p:nvSpPr>
          <p:spPr bwMode="auto">
            <a:xfrm>
              <a:off x="3814763" y="3665538"/>
              <a:ext cx="1196975" cy="450850"/>
            </a:xfrm>
            <a:custGeom>
              <a:avLst/>
              <a:gdLst>
                <a:gd name="T0" fmla="*/ 1 w 363"/>
                <a:gd name="T1" fmla="*/ 69 h 137"/>
                <a:gd name="T2" fmla="*/ 16 w 363"/>
                <a:gd name="T3" fmla="*/ 95 h 137"/>
                <a:gd name="T4" fmla="*/ 45 w 363"/>
                <a:gd name="T5" fmla="*/ 106 h 137"/>
                <a:gd name="T6" fmla="*/ 247 w 363"/>
                <a:gd name="T7" fmla="*/ 127 h 137"/>
                <a:gd name="T8" fmla="*/ 261 w 363"/>
                <a:gd name="T9" fmla="*/ 121 h 137"/>
                <a:gd name="T10" fmla="*/ 268 w 363"/>
                <a:gd name="T11" fmla="*/ 104 h 137"/>
                <a:gd name="T12" fmla="*/ 301 w 363"/>
                <a:gd name="T13" fmla="*/ 88 h 137"/>
                <a:gd name="T14" fmla="*/ 339 w 363"/>
                <a:gd name="T15" fmla="*/ 88 h 137"/>
                <a:gd name="T16" fmla="*/ 359 w 363"/>
                <a:gd name="T17" fmla="*/ 59 h 137"/>
                <a:gd name="T18" fmla="*/ 340 w 363"/>
                <a:gd name="T19" fmla="*/ 44 h 137"/>
                <a:gd name="T20" fmla="*/ 137 w 363"/>
                <a:gd name="T21" fmla="*/ 1 h 137"/>
                <a:gd name="T22" fmla="*/ 70 w 363"/>
                <a:gd name="T23" fmla="*/ 24 h 137"/>
                <a:gd name="T24" fmla="*/ 1 w 363"/>
                <a:gd name="T25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137">
                  <a:moveTo>
                    <a:pt x="1" y="69"/>
                  </a:moveTo>
                  <a:cubicBezTo>
                    <a:pt x="0" y="80"/>
                    <a:pt x="7" y="89"/>
                    <a:pt x="16" y="95"/>
                  </a:cubicBezTo>
                  <a:cubicBezTo>
                    <a:pt x="25" y="100"/>
                    <a:pt x="34" y="104"/>
                    <a:pt x="45" y="106"/>
                  </a:cubicBezTo>
                  <a:cubicBezTo>
                    <a:pt x="111" y="121"/>
                    <a:pt x="179" y="137"/>
                    <a:pt x="247" y="127"/>
                  </a:cubicBezTo>
                  <a:cubicBezTo>
                    <a:pt x="252" y="126"/>
                    <a:pt x="257" y="124"/>
                    <a:pt x="261" y="121"/>
                  </a:cubicBezTo>
                  <a:cubicBezTo>
                    <a:pt x="265" y="116"/>
                    <a:pt x="265" y="110"/>
                    <a:pt x="268" y="104"/>
                  </a:cubicBezTo>
                  <a:cubicBezTo>
                    <a:pt x="273" y="92"/>
                    <a:pt x="288" y="88"/>
                    <a:pt x="301" y="88"/>
                  </a:cubicBezTo>
                  <a:cubicBezTo>
                    <a:pt x="314" y="88"/>
                    <a:pt x="327" y="91"/>
                    <a:pt x="339" y="88"/>
                  </a:cubicBezTo>
                  <a:cubicBezTo>
                    <a:pt x="352" y="85"/>
                    <a:pt x="363" y="72"/>
                    <a:pt x="359" y="59"/>
                  </a:cubicBezTo>
                  <a:cubicBezTo>
                    <a:pt x="356" y="52"/>
                    <a:pt x="348" y="47"/>
                    <a:pt x="340" y="44"/>
                  </a:cubicBezTo>
                  <a:cubicBezTo>
                    <a:pt x="277" y="14"/>
                    <a:pt x="207" y="0"/>
                    <a:pt x="137" y="1"/>
                  </a:cubicBezTo>
                  <a:cubicBezTo>
                    <a:pt x="108" y="2"/>
                    <a:pt x="94" y="11"/>
                    <a:pt x="70" y="24"/>
                  </a:cubicBezTo>
                  <a:cubicBezTo>
                    <a:pt x="50" y="34"/>
                    <a:pt x="3" y="41"/>
                    <a:pt x="1" y="69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18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ṧļiḓè">
              <a:extLst>
                <a:ext uri="{FF2B5EF4-FFF2-40B4-BE49-F238E27FC236}">
                  <a16:creationId xmlns:a16="http://schemas.microsoft.com/office/drawing/2014/main" id="{904714DA-701E-9747-9497-A490CA77777C}"/>
                </a:ext>
              </a:extLst>
            </p:cNvPr>
            <p:cNvSpPr/>
            <p:nvPr/>
          </p:nvSpPr>
          <p:spPr bwMode="auto">
            <a:xfrm>
              <a:off x="4292601" y="3338513"/>
              <a:ext cx="2312988" cy="1166813"/>
            </a:xfrm>
            <a:custGeom>
              <a:avLst/>
              <a:gdLst>
                <a:gd name="T0" fmla="*/ 1299 w 1457"/>
                <a:gd name="T1" fmla="*/ 0 h 735"/>
                <a:gd name="T2" fmla="*/ 1457 w 1457"/>
                <a:gd name="T3" fmla="*/ 79 h 735"/>
                <a:gd name="T4" fmla="*/ 160 w 1457"/>
                <a:gd name="T5" fmla="*/ 733 h 735"/>
                <a:gd name="T6" fmla="*/ 158 w 1457"/>
                <a:gd name="T7" fmla="*/ 735 h 735"/>
                <a:gd name="T8" fmla="*/ 129 w 1457"/>
                <a:gd name="T9" fmla="*/ 720 h 735"/>
                <a:gd name="T10" fmla="*/ 90 w 1457"/>
                <a:gd name="T11" fmla="*/ 702 h 735"/>
                <a:gd name="T12" fmla="*/ 0 w 1457"/>
                <a:gd name="T13" fmla="*/ 658 h 735"/>
                <a:gd name="T14" fmla="*/ 3 w 1457"/>
                <a:gd name="T15" fmla="*/ 658 h 735"/>
                <a:gd name="T16" fmla="*/ 1299 w 1457"/>
                <a:gd name="T1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7" h="735">
                  <a:moveTo>
                    <a:pt x="1299" y="0"/>
                  </a:moveTo>
                  <a:lnTo>
                    <a:pt x="1457" y="79"/>
                  </a:lnTo>
                  <a:lnTo>
                    <a:pt x="160" y="733"/>
                  </a:lnTo>
                  <a:lnTo>
                    <a:pt x="158" y="735"/>
                  </a:lnTo>
                  <a:lnTo>
                    <a:pt x="129" y="720"/>
                  </a:lnTo>
                  <a:lnTo>
                    <a:pt x="90" y="702"/>
                  </a:lnTo>
                  <a:lnTo>
                    <a:pt x="0" y="658"/>
                  </a:lnTo>
                  <a:lnTo>
                    <a:pt x="3" y="658"/>
                  </a:lnTo>
                  <a:lnTo>
                    <a:pt x="1299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şlïḑé">
              <a:extLst>
                <a:ext uri="{FF2B5EF4-FFF2-40B4-BE49-F238E27FC236}">
                  <a16:creationId xmlns:a16="http://schemas.microsoft.com/office/drawing/2014/main" id="{C298E8CE-FBB8-554E-B039-7BCBAAB5BD31}"/>
                </a:ext>
              </a:extLst>
            </p:cNvPr>
            <p:cNvSpPr/>
            <p:nvPr/>
          </p:nvSpPr>
          <p:spPr bwMode="auto">
            <a:xfrm>
              <a:off x="7496176" y="2959101"/>
              <a:ext cx="52388" cy="30163"/>
            </a:xfrm>
            <a:custGeom>
              <a:avLst/>
              <a:gdLst>
                <a:gd name="T0" fmla="*/ 16 w 16"/>
                <a:gd name="T1" fmla="*/ 8 h 9"/>
                <a:gd name="T2" fmla="*/ 15 w 16"/>
                <a:gd name="T3" fmla="*/ 9 h 9"/>
                <a:gd name="T4" fmla="*/ 0 w 16"/>
                <a:gd name="T5" fmla="*/ 0 h 9"/>
                <a:gd name="T6" fmla="*/ 16 w 16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9">
                  <a:moveTo>
                    <a:pt x="16" y="8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0" y="5"/>
                    <a:pt x="5" y="2"/>
                    <a:pt x="0" y="0"/>
                  </a:cubicBezTo>
                  <a:lnTo>
                    <a:pt x="16" y="8"/>
                  </a:ln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Sľíḓê">
              <a:extLst>
                <a:ext uri="{FF2B5EF4-FFF2-40B4-BE49-F238E27FC236}">
                  <a16:creationId xmlns:a16="http://schemas.microsoft.com/office/drawing/2014/main" id="{6A6E2057-02D1-F54C-BD6B-E65BB4BF281D}"/>
                </a:ext>
              </a:extLst>
            </p:cNvPr>
            <p:cNvSpPr/>
            <p:nvPr/>
          </p:nvSpPr>
          <p:spPr bwMode="auto">
            <a:xfrm>
              <a:off x="4457701" y="2913063"/>
              <a:ext cx="3454400" cy="2271713"/>
            </a:xfrm>
            <a:custGeom>
              <a:avLst/>
              <a:gdLst>
                <a:gd name="T0" fmla="*/ 1047 w 1047"/>
                <a:gd name="T1" fmla="*/ 533 h 689"/>
                <a:gd name="T2" fmla="*/ 1047 w 1047"/>
                <a:gd name="T3" fmla="*/ 597 h 689"/>
                <a:gd name="T4" fmla="*/ 1003 w 1047"/>
                <a:gd name="T5" fmla="*/ 678 h 689"/>
                <a:gd name="T6" fmla="*/ 903 w 1047"/>
                <a:gd name="T7" fmla="*/ 671 h 689"/>
                <a:gd name="T8" fmla="*/ 60 w 1047"/>
                <a:gd name="T9" fmla="*/ 245 h 689"/>
                <a:gd name="T10" fmla="*/ 0 w 1047"/>
                <a:gd name="T11" fmla="*/ 154 h 689"/>
                <a:gd name="T12" fmla="*/ 0 w 1047"/>
                <a:gd name="T13" fmla="*/ 3 h 689"/>
                <a:gd name="T14" fmla="*/ 4 w 1047"/>
                <a:gd name="T15" fmla="*/ 0 h 689"/>
                <a:gd name="T16" fmla="*/ 1047 w 1047"/>
                <a:gd name="T17" fmla="*/ 53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7" h="689">
                  <a:moveTo>
                    <a:pt x="1047" y="533"/>
                  </a:moveTo>
                  <a:cubicBezTo>
                    <a:pt x="1047" y="597"/>
                    <a:pt x="1047" y="597"/>
                    <a:pt x="1047" y="597"/>
                  </a:cubicBezTo>
                  <a:cubicBezTo>
                    <a:pt x="1047" y="631"/>
                    <a:pt x="1029" y="660"/>
                    <a:pt x="1003" y="678"/>
                  </a:cubicBezTo>
                  <a:cubicBezTo>
                    <a:pt x="970" y="689"/>
                    <a:pt x="934" y="686"/>
                    <a:pt x="903" y="67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23" y="226"/>
                    <a:pt x="0" y="191"/>
                    <a:pt x="0" y="1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1047" y="533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2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ṩlíḋe">
              <a:extLst>
                <a:ext uri="{FF2B5EF4-FFF2-40B4-BE49-F238E27FC236}">
                  <a16:creationId xmlns:a16="http://schemas.microsoft.com/office/drawing/2014/main" id="{243C2E2D-26C4-2048-B958-6EFC2A347627}"/>
                </a:ext>
              </a:extLst>
            </p:cNvPr>
            <p:cNvSpPr/>
            <p:nvPr/>
          </p:nvSpPr>
          <p:spPr bwMode="auto">
            <a:xfrm>
              <a:off x="5249863" y="1760538"/>
              <a:ext cx="1728788" cy="1390650"/>
            </a:xfrm>
            <a:custGeom>
              <a:avLst/>
              <a:gdLst>
                <a:gd name="T0" fmla="*/ 457 w 524"/>
                <a:gd name="T1" fmla="*/ 403 h 422"/>
                <a:gd name="T2" fmla="*/ 75 w 524"/>
                <a:gd name="T3" fmla="*/ 207 h 422"/>
                <a:gd name="T4" fmla="*/ 3 w 524"/>
                <a:gd name="T5" fmla="*/ 89 h 422"/>
                <a:gd name="T6" fmla="*/ 2 w 524"/>
                <a:gd name="T7" fmla="*/ 67 h 422"/>
                <a:gd name="T8" fmla="*/ 67 w 524"/>
                <a:gd name="T9" fmla="*/ 20 h 422"/>
                <a:gd name="T10" fmla="*/ 449 w 524"/>
                <a:gd name="T11" fmla="*/ 215 h 422"/>
                <a:gd name="T12" fmla="*/ 521 w 524"/>
                <a:gd name="T13" fmla="*/ 333 h 422"/>
                <a:gd name="T14" fmla="*/ 522 w 524"/>
                <a:gd name="T15" fmla="*/ 355 h 422"/>
                <a:gd name="T16" fmla="*/ 457 w 524"/>
                <a:gd name="T17" fmla="*/ 40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422">
                  <a:moveTo>
                    <a:pt x="457" y="403"/>
                  </a:moveTo>
                  <a:cubicBezTo>
                    <a:pt x="75" y="207"/>
                    <a:pt x="75" y="207"/>
                    <a:pt x="75" y="207"/>
                  </a:cubicBezTo>
                  <a:cubicBezTo>
                    <a:pt x="37" y="188"/>
                    <a:pt x="5" y="135"/>
                    <a:pt x="3" y="89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22"/>
                    <a:pt x="29" y="0"/>
                    <a:pt x="67" y="20"/>
                  </a:cubicBezTo>
                  <a:cubicBezTo>
                    <a:pt x="449" y="215"/>
                    <a:pt x="449" y="215"/>
                    <a:pt x="449" y="215"/>
                  </a:cubicBezTo>
                  <a:cubicBezTo>
                    <a:pt x="487" y="235"/>
                    <a:pt x="519" y="287"/>
                    <a:pt x="521" y="333"/>
                  </a:cubicBezTo>
                  <a:cubicBezTo>
                    <a:pt x="522" y="355"/>
                    <a:pt x="522" y="355"/>
                    <a:pt x="522" y="355"/>
                  </a:cubicBezTo>
                  <a:cubicBezTo>
                    <a:pt x="524" y="401"/>
                    <a:pt x="495" y="422"/>
                    <a:pt x="457" y="403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šľiḍé">
              <a:extLst>
                <a:ext uri="{FF2B5EF4-FFF2-40B4-BE49-F238E27FC236}">
                  <a16:creationId xmlns:a16="http://schemas.microsoft.com/office/drawing/2014/main" id="{77B8B73D-600F-0248-8A71-3410D2FE15FA}"/>
                </a:ext>
              </a:extLst>
            </p:cNvPr>
            <p:cNvSpPr/>
            <p:nvPr/>
          </p:nvSpPr>
          <p:spPr bwMode="auto">
            <a:xfrm>
              <a:off x="5688013" y="2141538"/>
              <a:ext cx="168275" cy="244475"/>
            </a:xfrm>
            <a:custGeom>
              <a:avLst/>
              <a:gdLst>
                <a:gd name="T0" fmla="*/ 0 w 51"/>
                <a:gd name="T1" fmla="*/ 65 h 74"/>
                <a:gd name="T2" fmla="*/ 0 w 51"/>
                <a:gd name="T3" fmla="*/ 54 h 74"/>
                <a:gd name="T4" fmla="*/ 0 w 51"/>
                <a:gd name="T5" fmla="*/ 12 h 74"/>
                <a:gd name="T6" fmla="*/ 0 w 51"/>
                <a:gd name="T7" fmla="*/ 0 h 74"/>
                <a:gd name="T8" fmla="*/ 11 w 51"/>
                <a:gd name="T9" fmla="*/ 7 h 74"/>
                <a:gd name="T10" fmla="*/ 27 w 51"/>
                <a:gd name="T11" fmla="*/ 16 h 74"/>
                <a:gd name="T12" fmla="*/ 51 w 51"/>
                <a:gd name="T13" fmla="*/ 51 h 74"/>
                <a:gd name="T14" fmla="*/ 27 w 51"/>
                <a:gd name="T15" fmla="*/ 59 h 74"/>
                <a:gd name="T16" fmla="*/ 15 w 51"/>
                <a:gd name="T17" fmla="*/ 52 h 74"/>
                <a:gd name="T18" fmla="*/ 15 w 51"/>
                <a:gd name="T19" fmla="*/ 62 h 74"/>
                <a:gd name="T20" fmla="*/ 16 w 51"/>
                <a:gd name="T21" fmla="*/ 74 h 74"/>
                <a:gd name="T22" fmla="*/ 0 w 51"/>
                <a:gd name="T23" fmla="*/ 65 h 74"/>
                <a:gd name="T24" fmla="*/ 27 w 51"/>
                <a:gd name="T25" fmla="*/ 46 h 74"/>
                <a:gd name="T26" fmla="*/ 35 w 51"/>
                <a:gd name="T27" fmla="*/ 42 h 74"/>
                <a:gd name="T28" fmla="*/ 27 w 51"/>
                <a:gd name="T29" fmla="*/ 29 h 74"/>
                <a:gd name="T30" fmla="*/ 15 w 51"/>
                <a:gd name="T31" fmla="*/ 23 h 74"/>
                <a:gd name="T32" fmla="*/ 15 w 51"/>
                <a:gd name="T33" fmla="*/ 39 h 74"/>
                <a:gd name="T34" fmla="*/ 27 w 51"/>
                <a:gd name="T35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74">
                  <a:moveTo>
                    <a:pt x="0" y="65"/>
                  </a:moveTo>
                  <a:cubicBezTo>
                    <a:pt x="0" y="61"/>
                    <a:pt x="1" y="57"/>
                    <a:pt x="0" y="5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0" y="4"/>
                    <a:pt x="0" y="0"/>
                  </a:cubicBezTo>
                  <a:cubicBezTo>
                    <a:pt x="3" y="2"/>
                    <a:pt x="6" y="4"/>
                    <a:pt x="11" y="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2" y="25"/>
                    <a:pt x="51" y="37"/>
                    <a:pt x="51" y="51"/>
                  </a:cubicBezTo>
                  <a:cubicBezTo>
                    <a:pt x="51" y="64"/>
                    <a:pt x="42" y="68"/>
                    <a:pt x="27" y="5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6"/>
                    <a:pt x="16" y="70"/>
                    <a:pt x="16" y="74"/>
                  </a:cubicBezTo>
                  <a:lnTo>
                    <a:pt x="0" y="65"/>
                  </a:lnTo>
                  <a:close/>
                  <a:moveTo>
                    <a:pt x="27" y="46"/>
                  </a:moveTo>
                  <a:cubicBezTo>
                    <a:pt x="32" y="49"/>
                    <a:pt x="35" y="47"/>
                    <a:pt x="35" y="42"/>
                  </a:cubicBezTo>
                  <a:cubicBezTo>
                    <a:pt x="35" y="36"/>
                    <a:pt x="32" y="31"/>
                    <a:pt x="27" y="2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9"/>
                    <a:pt x="15" y="39"/>
                    <a:pt x="15" y="39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ṧḷíḍe">
              <a:extLst>
                <a:ext uri="{FF2B5EF4-FFF2-40B4-BE49-F238E27FC236}">
                  <a16:creationId xmlns:a16="http://schemas.microsoft.com/office/drawing/2014/main" id="{B668AFE7-CF60-FF47-A9E4-053735DE890C}"/>
                </a:ext>
              </a:extLst>
            </p:cNvPr>
            <p:cNvSpPr/>
            <p:nvPr/>
          </p:nvSpPr>
          <p:spPr bwMode="auto">
            <a:xfrm>
              <a:off x="5945188" y="2336801"/>
              <a:ext cx="214313" cy="293688"/>
            </a:xfrm>
            <a:custGeom>
              <a:avLst/>
              <a:gdLst>
                <a:gd name="T0" fmla="*/ 47 w 65"/>
                <a:gd name="T1" fmla="*/ 79 h 89"/>
                <a:gd name="T2" fmla="*/ 46 w 65"/>
                <a:gd name="T3" fmla="*/ 69 h 89"/>
                <a:gd name="T4" fmla="*/ 44 w 65"/>
                <a:gd name="T5" fmla="*/ 61 h 89"/>
                <a:gd name="T6" fmla="*/ 22 w 65"/>
                <a:gd name="T7" fmla="*/ 49 h 89"/>
                <a:gd name="T8" fmla="*/ 20 w 65"/>
                <a:gd name="T9" fmla="*/ 54 h 89"/>
                <a:gd name="T10" fmla="*/ 18 w 65"/>
                <a:gd name="T11" fmla="*/ 62 h 89"/>
                <a:gd name="T12" fmla="*/ 0 w 65"/>
                <a:gd name="T13" fmla="*/ 52 h 89"/>
                <a:gd name="T14" fmla="*/ 4 w 65"/>
                <a:gd name="T15" fmla="*/ 44 h 89"/>
                <a:gd name="T16" fmla="*/ 20 w 65"/>
                <a:gd name="T17" fmla="*/ 7 h 89"/>
                <a:gd name="T18" fmla="*/ 23 w 65"/>
                <a:gd name="T19" fmla="*/ 0 h 89"/>
                <a:gd name="T20" fmla="*/ 43 w 65"/>
                <a:gd name="T21" fmla="*/ 11 h 89"/>
                <a:gd name="T22" fmla="*/ 45 w 65"/>
                <a:gd name="T23" fmla="*/ 21 h 89"/>
                <a:gd name="T24" fmla="*/ 62 w 65"/>
                <a:gd name="T25" fmla="*/ 77 h 89"/>
                <a:gd name="T26" fmla="*/ 65 w 65"/>
                <a:gd name="T27" fmla="*/ 89 h 89"/>
                <a:gd name="T28" fmla="*/ 47 w 65"/>
                <a:gd name="T29" fmla="*/ 79 h 89"/>
                <a:gd name="T30" fmla="*/ 33 w 65"/>
                <a:gd name="T31" fmla="*/ 19 h 89"/>
                <a:gd name="T32" fmla="*/ 26 w 65"/>
                <a:gd name="T33" fmla="*/ 38 h 89"/>
                <a:gd name="T34" fmla="*/ 40 w 65"/>
                <a:gd name="T35" fmla="*/ 46 h 89"/>
                <a:gd name="T36" fmla="*/ 33 w 65"/>
                <a:gd name="T37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89">
                  <a:moveTo>
                    <a:pt x="47" y="79"/>
                  </a:moveTo>
                  <a:cubicBezTo>
                    <a:pt x="47" y="76"/>
                    <a:pt x="46" y="72"/>
                    <a:pt x="46" y="69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7"/>
                    <a:pt x="18" y="59"/>
                    <a:pt x="18" y="6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49"/>
                    <a:pt x="3" y="47"/>
                    <a:pt x="4" y="44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4"/>
                    <a:pt x="22" y="2"/>
                    <a:pt x="2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4"/>
                    <a:pt x="44" y="18"/>
                    <a:pt x="45" y="21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3" y="82"/>
                    <a:pt x="64" y="86"/>
                    <a:pt x="65" y="89"/>
                  </a:cubicBezTo>
                  <a:lnTo>
                    <a:pt x="47" y="79"/>
                  </a:lnTo>
                  <a:close/>
                  <a:moveTo>
                    <a:pt x="33" y="19"/>
                  </a:moveTo>
                  <a:cubicBezTo>
                    <a:pt x="26" y="38"/>
                    <a:pt x="26" y="38"/>
                    <a:pt x="26" y="38"/>
                  </a:cubicBezTo>
                  <a:cubicBezTo>
                    <a:pt x="40" y="46"/>
                    <a:pt x="40" y="46"/>
                    <a:pt x="40" y="46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$lide">
              <a:extLst>
                <a:ext uri="{FF2B5EF4-FFF2-40B4-BE49-F238E27FC236}">
                  <a16:creationId xmlns:a16="http://schemas.microsoft.com/office/drawing/2014/main" id="{FA1428A5-EC12-3241-81ED-04379F03C9A5}"/>
                </a:ext>
              </a:extLst>
            </p:cNvPr>
            <p:cNvSpPr/>
            <p:nvPr/>
          </p:nvSpPr>
          <p:spPr bwMode="auto">
            <a:xfrm>
              <a:off x="6246813" y="2465388"/>
              <a:ext cx="203200" cy="290513"/>
            </a:xfrm>
            <a:custGeom>
              <a:avLst/>
              <a:gdLst>
                <a:gd name="T0" fmla="*/ 39 w 62"/>
                <a:gd name="T1" fmla="*/ 76 h 88"/>
                <a:gd name="T2" fmla="*/ 40 w 62"/>
                <a:gd name="T3" fmla="*/ 88 h 88"/>
                <a:gd name="T4" fmla="*/ 23 w 62"/>
                <a:gd name="T5" fmla="*/ 79 h 88"/>
                <a:gd name="T6" fmla="*/ 24 w 62"/>
                <a:gd name="T7" fmla="*/ 67 h 88"/>
                <a:gd name="T8" fmla="*/ 24 w 62"/>
                <a:gd name="T9" fmla="*/ 53 h 88"/>
                <a:gd name="T10" fmla="*/ 6 w 62"/>
                <a:gd name="T11" fmla="*/ 13 h 88"/>
                <a:gd name="T12" fmla="*/ 0 w 62"/>
                <a:gd name="T13" fmla="*/ 0 h 88"/>
                <a:gd name="T14" fmla="*/ 19 w 62"/>
                <a:gd name="T15" fmla="*/ 12 h 88"/>
                <a:gd name="T16" fmla="*/ 23 w 62"/>
                <a:gd name="T17" fmla="*/ 22 h 88"/>
                <a:gd name="T18" fmla="*/ 31 w 62"/>
                <a:gd name="T19" fmla="*/ 42 h 88"/>
                <a:gd name="T20" fmla="*/ 40 w 62"/>
                <a:gd name="T21" fmla="*/ 32 h 88"/>
                <a:gd name="T22" fmla="*/ 43 w 62"/>
                <a:gd name="T23" fmla="*/ 25 h 88"/>
                <a:gd name="T24" fmla="*/ 62 w 62"/>
                <a:gd name="T25" fmla="*/ 37 h 88"/>
                <a:gd name="T26" fmla="*/ 56 w 62"/>
                <a:gd name="T27" fmla="*/ 42 h 88"/>
                <a:gd name="T28" fmla="*/ 39 w 62"/>
                <a:gd name="T29" fmla="*/ 62 h 88"/>
                <a:gd name="T30" fmla="*/ 39 w 62"/>
                <a:gd name="T31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88">
                  <a:moveTo>
                    <a:pt x="39" y="76"/>
                  </a:moveTo>
                  <a:cubicBezTo>
                    <a:pt x="39" y="80"/>
                    <a:pt x="39" y="84"/>
                    <a:pt x="40" y="88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4" y="75"/>
                    <a:pt x="24" y="71"/>
                    <a:pt x="24" y="67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0"/>
                    <a:pt x="3" y="7"/>
                    <a:pt x="0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5"/>
                    <a:pt x="21" y="18"/>
                    <a:pt x="23" y="2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2" y="28"/>
                    <a:pt x="43" y="25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0" y="39"/>
                    <a:pt x="57" y="41"/>
                    <a:pt x="56" y="42"/>
                  </a:cubicBezTo>
                  <a:cubicBezTo>
                    <a:pt x="39" y="62"/>
                    <a:pt x="39" y="62"/>
                    <a:pt x="39" y="62"/>
                  </a:cubicBezTo>
                  <a:lnTo>
                    <a:pt x="39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ṥḷíḍê">
              <a:extLst>
                <a:ext uri="{FF2B5EF4-FFF2-40B4-BE49-F238E27FC236}">
                  <a16:creationId xmlns:a16="http://schemas.microsoft.com/office/drawing/2014/main" id="{CE34E704-EEE9-FC46-8BA9-B7C890AAAD1A}"/>
                </a:ext>
              </a:extLst>
            </p:cNvPr>
            <p:cNvSpPr/>
            <p:nvPr/>
          </p:nvSpPr>
          <p:spPr bwMode="auto">
            <a:xfrm>
              <a:off x="4132263" y="3182938"/>
              <a:ext cx="131763" cy="155575"/>
            </a:xfrm>
            <a:custGeom>
              <a:avLst/>
              <a:gdLst>
                <a:gd name="T0" fmla="*/ 2 w 40"/>
                <a:gd name="T1" fmla="*/ 47 h 47"/>
                <a:gd name="T2" fmla="*/ 0 w 40"/>
                <a:gd name="T3" fmla="*/ 45 h 47"/>
                <a:gd name="T4" fmla="*/ 14 w 40"/>
                <a:gd name="T5" fmla="*/ 15 h 47"/>
                <a:gd name="T6" fmla="*/ 20 w 40"/>
                <a:gd name="T7" fmla="*/ 6 h 47"/>
                <a:gd name="T8" fmla="*/ 28 w 40"/>
                <a:gd name="T9" fmla="*/ 0 h 47"/>
                <a:gd name="T10" fmla="*/ 31 w 40"/>
                <a:gd name="T11" fmla="*/ 0 h 47"/>
                <a:gd name="T12" fmla="*/ 34 w 40"/>
                <a:gd name="T13" fmla="*/ 1 h 47"/>
                <a:gd name="T14" fmla="*/ 39 w 40"/>
                <a:gd name="T15" fmla="*/ 12 h 47"/>
                <a:gd name="T16" fmla="*/ 38 w 40"/>
                <a:gd name="T17" fmla="*/ 42 h 47"/>
                <a:gd name="T18" fmla="*/ 35 w 40"/>
                <a:gd name="T19" fmla="*/ 42 h 47"/>
                <a:gd name="T20" fmla="*/ 36 w 40"/>
                <a:gd name="T21" fmla="*/ 13 h 47"/>
                <a:gd name="T22" fmla="*/ 32 w 40"/>
                <a:gd name="T23" fmla="*/ 3 h 47"/>
                <a:gd name="T24" fmla="*/ 31 w 40"/>
                <a:gd name="T25" fmla="*/ 2 h 47"/>
                <a:gd name="T26" fmla="*/ 29 w 40"/>
                <a:gd name="T27" fmla="*/ 3 h 47"/>
                <a:gd name="T28" fmla="*/ 22 w 40"/>
                <a:gd name="T29" fmla="*/ 8 h 47"/>
                <a:gd name="T30" fmla="*/ 17 w 40"/>
                <a:gd name="T31" fmla="*/ 16 h 47"/>
                <a:gd name="T32" fmla="*/ 2 w 40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2" y="47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2"/>
                    <a:pt x="17" y="9"/>
                    <a:pt x="20" y="6"/>
                  </a:cubicBezTo>
                  <a:cubicBezTo>
                    <a:pt x="22" y="3"/>
                    <a:pt x="25" y="1"/>
                    <a:pt x="28" y="0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37" y="4"/>
                    <a:pt x="39" y="8"/>
                    <a:pt x="39" y="12"/>
                  </a:cubicBezTo>
                  <a:cubicBezTo>
                    <a:pt x="40" y="22"/>
                    <a:pt x="40" y="32"/>
                    <a:pt x="38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7" y="32"/>
                    <a:pt x="38" y="22"/>
                    <a:pt x="36" y="13"/>
                  </a:cubicBezTo>
                  <a:cubicBezTo>
                    <a:pt x="36" y="9"/>
                    <a:pt x="35" y="6"/>
                    <a:pt x="32" y="3"/>
                  </a:cubicBezTo>
                  <a:cubicBezTo>
                    <a:pt x="32" y="3"/>
                    <a:pt x="31" y="2"/>
                    <a:pt x="31" y="2"/>
                  </a:cubicBezTo>
                  <a:cubicBezTo>
                    <a:pt x="30" y="2"/>
                    <a:pt x="30" y="2"/>
                    <a:pt x="29" y="3"/>
                  </a:cubicBezTo>
                  <a:cubicBezTo>
                    <a:pt x="26" y="4"/>
                    <a:pt x="24" y="5"/>
                    <a:pt x="22" y="8"/>
                  </a:cubicBezTo>
                  <a:cubicBezTo>
                    <a:pt x="20" y="10"/>
                    <a:pt x="18" y="13"/>
                    <a:pt x="17" y="16"/>
                  </a:cubicBezTo>
                  <a:lnTo>
                    <a:pt x="2" y="47"/>
                  </a:ln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şļîdé">
              <a:extLst>
                <a:ext uri="{FF2B5EF4-FFF2-40B4-BE49-F238E27FC236}">
                  <a16:creationId xmlns:a16="http://schemas.microsoft.com/office/drawing/2014/main" id="{C995795A-E6C3-7741-871C-B56F4161C5A0}"/>
                </a:ext>
              </a:extLst>
            </p:cNvPr>
            <p:cNvSpPr/>
            <p:nvPr/>
          </p:nvSpPr>
          <p:spPr bwMode="auto">
            <a:xfrm>
              <a:off x="4003676" y="3305176"/>
              <a:ext cx="309563" cy="388938"/>
            </a:xfrm>
            <a:custGeom>
              <a:avLst/>
              <a:gdLst>
                <a:gd name="T0" fmla="*/ 84 w 94"/>
                <a:gd name="T1" fmla="*/ 0 h 118"/>
                <a:gd name="T2" fmla="*/ 86 w 94"/>
                <a:gd name="T3" fmla="*/ 39 h 118"/>
                <a:gd name="T4" fmla="*/ 93 w 94"/>
                <a:gd name="T5" fmla="*/ 92 h 118"/>
                <a:gd name="T6" fmla="*/ 93 w 94"/>
                <a:gd name="T7" fmla="*/ 98 h 118"/>
                <a:gd name="T8" fmla="*/ 90 w 94"/>
                <a:gd name="T9" fmla="*/ 101 h 118"/>
                <a:gd name="T10" fmla="*/ 44 w 94"/>
                <a:gd name="T11" fmla="*/ 117 h 118"/>
                <a:gd name="T12" fmla="*/ 2 w 94"/>
                <a:gd name="T13" fmla="*/ 114 h 118"/>
                <a:gd name="T14" fmla="*/ 1 w 94"/>
                <a:gd name="T15" fmla="*/ 113 h 118"/>
                <a:gd name="T16" fmla="*/ 0 w 94"/>
                <a:gd name="T17" fmla="*/ 110 h 118"/>
                <a:gd name="T18" fmla="*/ 4 w 94"/>
                <a:gd name="T19" fmla="*/ 63 h 118"/>
                <a:gd name="T20" fmla="*/ 20 w 94"/>
                <a:gd name="T21" fmla="*/ 18 h 118"/>
                <a:gd name="T22" fmla="*/ 33 w 94"/>
                <a:gd name="T23" fmla="*/ 11 h 118"/>
                <a:gd name="T24" fmla="*/ 57 w 94"/>
                <a:gd name="T25" fmla="*/ 6 h 118"/>
                <a:gd name="T26" fmla="*/ 84 w 94"/>
                <a:gd name="T2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18">
                  <a:moveTo>
                    <a:pt x="84" y="0"/>
                  </a:moveTo>
                  <a:cubicBezTo>
                    <a:pt x="85" y="13"/>
                    <a:pt x="85" y="26"/>
                    <a:pt x="86" y="39"/>
                  </a:cubicBezTo>
                  <a:cubicBezTo>
                    <a:pt x="86" y="57"/>
                    <a:pt x="88" y="75"/>
                    <a:pt x="93" y="92"/>
                  </a:cubicBezTo>
                  <a:cubicBezTo>
                    <a:pt x="94" y="94"/>
                    <a:pt x="94" y="96"/>
                    <a:pt x="93" y="98"/>
                  </a:cubicBezTo>
                  <a:cubicBezTo>
                    <a:pt x="92" y="100"/>
                    <a:pt x="91" y="101"/>
                    <a:pt x="90" y="101"/>
                  </a:cubicBezTo>
                  <a:cubicBezTo>
                    <a:pt x="75" y="108"/>
                    <a:pt x="60" y="115"/>
                    <a:pt x="44" y="117"/>
                  </a:cubicBezTo>
                  <a:cubicBezTo>
                    <a:pt x="30" y="118"/>
                    <a:pt x="16" y="117"/>
                    <a:pt x="2" y="114"/>
                  </a:cubicBezTo>
                  <a:cubicBezTo>
                    <a:pt x="2" y="114"/>
                    <a:pt x="1" y="114"/>
                    <a:pt x="1" y="113"/>
                  </a:cubicBezTo>
                  <a:cubicBezTo>
                    <a:pt x="0" y="113"/>
                    <a:pt x="0" y="111"/>
                    <a:pt x="0" y="110"/>
                  </a:cubicBezTo>
                  <a:cubicBezTo>
                    <a:pt x="3" y="95"/>
                    <a:pt x="1" y="79"/>
                    <a:pt x="4" y="63"/>
                  </a:cubicBezTo>
                  <a:cubicBezTo>
                    <a:pt x="6" y="48"/>
                    <a:pt x="13" y="33"/>
                    <a:pt x="20" y="18"/>
                  </a:cubicBezTo>
                  <a:cubicBezTo>
                    <a:pt x="23" y="12"/>
                    <a:pt x="26" y="12"/>
                    <a:pt x="33" y="11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9" y="5"/>
                    <a:pt x="84" y="1"/>
                    <a:pt x="84" y="0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ṥļíḋê">
              <a:extLst>
                <a:ext uri="{FF2B5EF4-FFF2-40B4-BE49-F238E27FC236}">
                  <a16:creationId xmlns:a16="http://schemas.microsoft.com/office/drawing/2014/main" id="{7CA1CE59-A091-5548-84AA-40A67A21BC81}"/>
                </a:ext>
              </a:extLst>
            </p:cNvPr>
            <p:cNvSpPr/>
            <p:nvPr/>
          </p:nvSpPr>
          <p:spPr bwMode="auto">
            <a:xfrm>
              <a:off x="4003676" y="3305176"/>
              <a:ext cx="309563" cy="388938"/>
            </a:xfrm>
            <a:custGeom>
              <a:avLst/>
              <a:gdLst>
                <a:gd name="T0" fmla="*/ 84 w 94"/>
                <a:gd name="T1" fmla="*/ 0 h 118"/>
                <a:gd name="T2" fmla="*/ 86 w 94"/>
                <a:gd name="T3" fmla="*/ 39 h 118"/>
                <a:gd name="T4" fmla="*/ 93 w 94"/>
                <a:gd name="T5" fmla="*/ 92 h 118"/>
                <a:gd name="T6" fmla="*/ 93 w 94"/>
                <a:gd name="T7" fmla="*/ 98 h 118"/>
                <a:gd name="T8" fmla="*/ 90 w 94"/>
                <a:gd name="T9" fmla="*/ 101 h 118"/>
                <a:gd name="T10" fmla="*/ 44 w 94"/>
                <a:gd name="T11" fmla="*/ 117 h 118"/>
                <a:gd name="T12" fmla="*/ 2 w 94"/>
                <a:gd name="T13" fmla="*/ 114 h 118"/>
                <a:gd name="T14" fmla="*/ 1 w 94"/>
                <a:gd name="T15" fmla="*/ 113 h 118"/>
                <a:gd name="T16" fmla="*/ 0 w 94"/>
                <a:gd name="T17" fmla="*/ 110 h 118"/>
                <a:gd name="T18" fmla="*/ 4 w 94"/>
                <a:gd name="T19" fmla="*/ 63 h 118"/>
                <a:gd name="T20" fmla="*/ 20 w 94"/>
                <a:gd name="T21" fmla="*/ 18 h 118"/>
                <a:gd name="T22" fmla="*/ 33 w 94"/>
                <a:gd name="T23" fmla="*/ 11 h 118"/>
                <a:gd name="T24" fmla="*/ 57 w 94"/>
                <a:gd name="T25" fmla="*/ 6 h 118"/>
                <a:gd name="T26" fmla="*/ 84 w 94"/>
                <a:gd name="T2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18">
                  <a:moveTo>
                    <a:pt x="84" y="0"/>
                  </a:moveTo>
                  <a:cubicBezTo>
                    <a:pt x="85" y="13"/>
                    <a:pt x="85" y="26"/>
                    <a:pt x="86" y="39"/>
                  </a:cubicBezTo>
                  <a:cubicBezTo>
                    <a:pt x="86" y="57"/>
                    <a:pt x="88" y="75"/>
                    <a:pt x="93" y="92"/>
                  </a:cubicBezTo>
                  <a:cubicBezTo>
                    <a:pt x="94" y="94"/>
                    <a:pt x="94" y="96"/>
                    <a:pt x="93" y="98"/>
                  </a:cubicBezTo>
                  <a:cubicBezTo>
                    <a:pt x="92" y="100"/>
                    <a:pt x="91" y="101"/>
                    <a:pt x="90" y="101"/>
                  </a:cubicBezTo>
                  <a:cubicBezTo>
                    <a:pt x="75" y="108"/>
                    <a:pt x="60" y="115"/>
                    <a:pt x="44" y="117"/>
                  </a:cubicBezTo>
                  <a:cubicBezTo>
                    <a:pt x="30" y="118"/>
                    <a:pt x="16" y="117"/>
                    <a:pt x="2" y="114"/>
                  </a:cubicBezTo>
                  <a:cubicBezTo>
                    <a:pt x="2" y="114"/>
                    <a:pt x="1" y="114"/>
                    <a:pt x="1" y="113"/>
                  </a:cubicBezTo>
                  <a:cubicBezTo>
                    <a:pt x="0" y="113"/>
                    <a:pt x="0" y="111"/>
                    <a:pt x="0" y="110"/>
                  </a:cubicBezTo>
                  <a:cubicBezTo>
                    <a:pt x="3" y="95"/>
                    <a:pt x="1" y="79"/>
                    <a:pt x="4" y="63"/>
                  </a:cubicBezTo>
                  <a:cubicBezTo>
                    <a:pt x="6" y="48"/>
                    <a:pt x="13" y="33"/>
                    <a:pt x="20" y="18"/>
                  </a:cubicBezTo>
                  <a:cubicBezTo>
                    <a:pt x="23" y="12"/>
                    <a:pt x="26" y="12"/>
                    <a:pt x="33" y="11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9" y="5"/>
                    <a:pt x="84" y="1"/>
                    <a:pt x="84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ïṧľîḋê">
              <a:extLst>
                <a:ext uri="{FF2B5EF4-FFF2-40B4-BE49-F238E27FC236}">
                  <a16:creationId xmlns:a16="http://schemas.microsoft.com/office/drawing/2014/main" id="{7EDB6FF7-1A21-8447-83AD-B789B5E72986}"/>
                </a:ext>
              </a:extLst>
            </p:cNvPr>
            <p:cNvSpPr/>
            <p:nvPr/>
          </p:nvSpPr>
          <p:spPr bwMode="auto">
            <a:xfrm>
              <a:off x="4200526" y="2682876"/>
              <a:ext cx="168275" cy="465138"/>
            </a:xfrm>
            <a:custGeom>
              <a:avLst/>
              <a:gdLst>
                <a:gd name="T0" fmla="*/ 41 w 51"/>
                <a:gd name="T1" fmla="*/ 2 h 141"/>
                <a:gd name="T2" fmla="*/ 25 w 51"/>
                <a:gd name="T3" fmla="*/ 17 h 141"/>
                <a:gd name="T4" fmla="*/ 9 w 51"/>
                <a:gd name="T5" fmla="*/ 48 h 141"/>
                <a:gd name="T6" fmla="*/ 3 w 51"/>
                <a:gd name="T7" fmla="*/ 82 h 141"/>
                <a:gd name="T8" fmla="*/ 0 w 51"/>
                <a:gd name="T9" fmla="*/ 127 h 141"/>
                <a:gd name="T10" fmla="*/ 5 w 51"/>
                <a:gd name="T11" fmla="*/ 140 h 141"/>
                <a:gd name="T12" fmla="*/ 15 w 51"/>
                <a:gd name="T13" fmla="*/ 138 h 141"/>
                <a:gd name="T14" fmla="*/ 20 w 51"/>
                <a:gd name="T15" fmla="*/ 129 h 141"/>
                <a:gd name="T16" fmla="*/ 30 w 51"/>
                <a:gd name="T17" fmla="*/ 96 h 141"/>
                <a:gd name="T18" fmla="*/ 40 w 51"/>
                <a:gd name="T19" fmla="*/ 76 h 141"/>
                <a:gd name="T20" fmla="*/ 42 w 51"/>
                <a:gd name="T21" fmla="*/ 0 h 141"/>
                <a:gd name="T22" fmla="*/ 41 w 51"/>
                <a:gd name="T23" fmla="*/ 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141">
                  <a:moveTo>
                    <a:pt x="41" y="2"/>
                  </a:moveTo>
                  <a:cubicBezTo>
                    <a:pt x="33" y="3"/>
                    <a:pt x="28" y="10"/>
                    <a:pt x="25" y="17"/>
                  </a:cubicBezTo>
                  <a:cubicBezTo>
                    <a:pt x="19" y="27"/>
                    <a:pt x="13" y="37"/>
                    <a:pt x="9" y="48"/>
                  </a:cubicBezTo>
                  <a:cubicBezTo>
                    <a:pt x="6" y="59"/>
                    <a:pt x="4" y="71"/>
                    <a:pt x="3" y="82"/>
                  </a:cubicBezTo>
                  <a:cubicBezTo>
                    <a:pt x="2" y="97"/>
                    <a:pt x="1" y="112"/>
                    <a:pt x="0" y="127"/>
                  </a:cubicBezTo>
                  <a:cubicBezTo>
                    <a:pt x="0" y="132"/>
                    <a:pt x="1" y="137"/>
                    <a:pt x="5" y="140"/>
                  </a:cubicBezTo>
                  <a:cubicBezTo>
                    <a:pt x="8" y="141"/>
                    <a:pt x="12" y="141"/>
                    <a:pt x="15" y="138"/>
                  </a:cubicBezTo>
                  <a:cubicBezTo>
                    <a:pt x="17" y="135"/>
                    <a:pt x="19" y="132"/>
                    <a:pt x="20" y="129"/>
                  </a:cubicBezTo>
                  <a:cubicBezTo>
                    <a:pt x="24" y="118"/>
                    <a:pt x="26" y="106"/>
                    <a:pt x="30" y="96"/>
                  </a:cubicBezTo>
                  <a:cubicBezTo>
                    <a:pt x="33" y="89"/>
                    <a:pt x="37" y="82"/>
                    <a:pt x="40" y="76"/>
                  </a:cubicBezTo>
                  <a:cubicBezTo>
                    <a:pt x="50" y="52"/>
                    <a:pt x="51" y="25"/>
                    <a:pt x="42" y="0"/>
                  </a:cubicBezTo>
                  <a:lnTo>
                    <a:pt x="41" y="2"/>
                  </a:ln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Sḷidé">
              <a:extLst>
                <a:ext uri="{FF2B5EF4-FFF2-40B4-BE49-F238E27FC236}">
                  <a16:creationId xmlns:a16="http://schemas.microsoft.com/office/drawing/2014/main" id="{5F4F237C-CA19-8642-AA8C-BEC4363AB96E}"/>
                </a:ext>
              </a:extLst>
            </p:cNvPr>
            <p:cNvSpPr/>
            <p:nvPr/>
          </p:nvSpPr>
          <p:spPr bwMode="auto">
            <a:xfrm>
              <a:off x="4200526" y="2682876"/>
              <a:ext cx="168275" cy="465138"/>
            </a:xfrm>
            <a:custGeom>
              <a:avLst/>
              <a:gdLst>
                <a:gd name="T0" fmla="*/ 41 w 51"/>
                <a:gd name="T1" fmla="*/ 2 h 141"/>
                <a:gd name="T2" fmla="*/ 25 w 51"/>
                <a:gd name="T3" fmla="*/ 17 h 141"/>
                <a:gd name="T4" fmla="*/ 9 w 51"/>
                <a:gd name="T5" fmla="*/ 48 h 141"/>
                <a:gd name="T6" fmla="*/ 3 w 51"/>
                <a:gd name="T7" fmla="*/ 82 h 141"/>
                <a:gd name="T8" fmla="*/ 0 w 51"/>
                <a:gd name="T9" fmla="*/ 127 h 141"/>
                <a:gd name="T10" fmla="*/ 5 w 51"/>
                <a:gd name="T11" fmla="*/ 140 h 141"/>
                <a:gd name="T12" fmla="*/ 15 w 51"/>
                <a:gd name="T13" fmla="*/ 138 h 141"/>
                <a:gd name="T14" fmla="*/ 20 w 51"/>
                <a:gd name="T15" fmla="*/ 129 h 141"/>
                <a:gd name="T16" fmla="*/ 30 w 51"/>
                <a:gd name="T17" fmla="*/ 96 h 141"/>
                <a:gd name="T18" fmla="*/ 40 w 51"/>
                <a:gd name="T19" fmla="*/ 76 h 141"/>
                <a:gd name="T20" fmla="*/ 42 w 51"/>
                <a:gd name="T21" fmla="*/ 0 h 141"/>
                <a:gd name="T22" fmla="*/ 41 w 51"/>
                <a:gd name="T23" fmla="*/ 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141">
                  <a:moveTo>
                    <a:pt x="41" y="2"/>
                  </a:moveTo>
                  <a:cubicBezTo>
                    <a:pt x="33" y="3"/>
                    <a:pt x="28" y="10"/>
                    <a:pt x="25" y="17"/>
                  </a:cubicBezTo>
                  <a:cubicBezTo>
                    <a:pt x="19" y="27"/>
                    <a:pt x="13" y="37"/>
                    <a:pt x="9" y="48"/>
                  </a:cubicBezTo>
                  <a:cubicBezTo>
                    <a:pt x="6" y="59"/>
                    <a:pt x="4" y="71"/>
                    <a:pt x="3" y="82"/>
                  </a:cubicBezTo>
                  <a:cubicBezTo>
                    <a:pt x="2" y="97"/>
                    <a:pt x="1" y="112"/>
                    <a:pt x="0" y="127"/>
                  </a:cubicBezTo>
                  <a:cubicBezTo>
                    <a:pt x="0" y="132"/>
                    <a:pt x="1" y="137"/>
                    <a:pt x="5" y="140"/>
                  </a:cubicBezTo>
                  <a:cubicBezTo>
                    <a:pt x="8" y="141"/>
                    <a:pt x="12" y="141"/>
                    <a:pt x="15" y="138"/>
                  </a:cubicBezTo>
                  <a:cubicBezTo>
                    <a:pt x="17" y="135"/>
                    <a:pt x="19" y="132"/>
                    <a:pt x="20" y="129"/>
                  </a:cubicBezTo>
                  <a:cubicBezTo>
                    <a:pt x="24" y="118"/>
                    <a:pt x="26" y="106"/>
                    <a:pt x="30" y="96"/>
                  </a:cubicBezTo>
                  <a:cubicBezTo>
                    <a:pt x="33" y="89"/>
                    <a:pt x="37" y="82"/>
                    <a:pt x="40" y="76"/>
                  </a:cubicBezTo>
                  <a:cubicBezTo>
                    <a:pt x="50" y="52"/>
                    <a:pt x="51" y="25"/>
                    <a:pt x="42" y="0"/>
                  </a:cubicBezTo>
                  <a:lnTo>
                    <a:pt x="41" y="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śľiḓé">
              <a:extLst>
                <a:ext uri="{FF2B5EF4-FFF2-40B4-BE49-F238E27FC236}">
                  <a16:creationId xmlns:a16="http://schemas.microsoft.com/office/drawing/2014/main" id="{16E17B8B-8DF3-2340-A11C-CCA1C3781D9E}"/>
                </a:ext>
              </a:extLst>
            </p:cNvPr>
            <p:cNvSpPr/>
            <p:nvPr/>
          </p:nvSpPr>
          <p:spPr bwMode="auto">
            <a:xfrm>
              <a:off x="4194176" y="3105151"/>
              <a:ext cx="76200" cy="141288"/>
            </a:xfrm>
            <a:custGeom>
              <a:avLst/>
              <a:gdLst>
                <a:gd name="T0" fmla="*/ 1 w 23"/>
                <a:gd name="T1" fmla="*/ 24 h 43"/>
                <a:gd name="T2" fmla="*/ 3 w 23"/>
                <a:gd name="T3" fmla="*/ 37 h 43"/>
                <a:gd name="T4" fmla="*/ 14 w 23"/>
                <a:gd name="T5" fmla="*/ 42 h 43"/>
                <a:gd name="T6" fmla="*/ 22 w 23"/>
                <a:gd name="T7" fmla="*/ 32 h 43"/>
                <a:gd name="T8" fmla="*/ 22 w 23"/>
                <a:gd name="T9" fmla="*/ 27 h 43"/>
                <a:gd name="T10" fmla="*/ 23 w 23"/>
                <a:gd name="T11" fmla="*/ 24 h 43"/>
                <a:gd name="T12" fmla="*/ 21 w 23"/>
                <a:gd name="T13" fmla="*/ 14 h 43"/>
                <a:gd name="T14" fmla="*/ 20 w 23"/>
                <a:gd name="T15" fmla="*/ 5 h 43"/>
                <a:gd name="T16" fmla="*/ 6 w 23"/>
                <a:gd name="T17" fmla="*/ 3 h 43"/>
                <a:gd name="T18" fmla="*/ 1 w 23"/>
                <a:gd name="T19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43">
                  <a:moveTo>
                    <a:pt x="1" y="24"/>
                  </a:moveTo>
                  <a:cubicBezTo>
                    <a:pt x="0" y="29"/>
                    <a:pt x="1" y="33"/>
                    <a:pt x="3" y="37"/>
                  </a:cubicBezTo>
                  <a:cubicBezTo>
                    <a:pt x="5" y="41"/>
                    <a:pt x="10" y="43"/>
                    <a:pt x="14" y="42"/>
                  </a:cubicBezTo>
                  <a:cubicBezTo>
                    <a:pt x="19" y="41"/>
                    <a:pt x="22" y="37"/>
                    <a:pt x="22" y="32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3" y="24"/>
                  </a:cubicBezTo>
                  <a:cubicBezTo>
                    <a:pt x="23" y="21"/>
                    <a:pt x="21" y="17"/>
                    <a:pt x="21" y="14"/>
                  </a:cubicBezTo>
                  <a:cubicBezTo>
                    <a:pt x="20" y="11"/>
                    <a:pt x="21" y="8"/>
                    <a:pt x="20" y="5"/>
                  </a:cubicBezTo>
                  <a:cubicBezTo>
                    <a:pt x="17" y="1"/>
                    <a:pt x="11" y="0"/>
                    <a:pt x="6" y="3"/>
                  </a:cubicBezTo>
                  <a:cubicBezTo>
                    <a:pt x="1" y="6"/>
                    <a:pt x="1" y="19"/>
                    <a:pt x="1" y="24"/>
                  </a:cubicBezTo>
                  <a:close/>
                </a:path>
              </a:pathLst>
            </a:custGeom>
            <a:solidFill>
              <a:srgbClr val="F3A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ṩľîḑè">
              <a:extLst>
                <a:ext uri="{FF2B5EF4-FFF2-40B4-BE49-F238E27FC236}">
                  <a16:creationId xmlns:a16="http://schemas.microsoft.com/office/drawing/2014/main" id="{61B0658E-B792-924C-97C1-328386CEA5B4}"/>
                </a:ext>
              </a:extLst>
            </p:cNvPr>
            <p:cNvSpPr/>
            <p:nvPr/>
          </p:nvSpPr>
          <p:spPr bwMode="auto">
            <a:xfrm>
              <a:off x="4178301" y="3182938"/>
              <a:ext cx="125413" cy="168275"/>
            </a:xfrm>
            <a:custGeom>
              <a:avLst/>
              <a:gdLst>
                <a:gd name="T0" fmla="*/ 2 w 38"/>
                <a:gd name="T1" fmla="*/ 51 h 51"/>
                <a:gd name="T2" fmla="*/ 0 w 38"/>
                <a:gd name="T3" fmla="*/ 50 h 51"/>
                <a:gd name="T4" fmla="*/ 10 w 38"/>
                <a:gd name="T5" fmla="*/ 17 h 51"/>
                <a:gd name="T6" fmla="*/ 14 w 38"/>
                <a:gd name="T7" fmla="*/ 7 h 51"/>
                <a:gd name="T8" fmla="*/ 21 w 38"/>
                <a:gd name="T9" fmla="*/ 1 h 51"/>
                <a:gd name="T10" fmla="*/ 23 w 38"/>
                <a:gd name="T11" fmla="*/ 0 h 51"/>
                <a:gd name="T12" fmla="*/ 27 w 38"/>
                <a:gd name="T13" fmla="*/ 1 h 51"/>
                <a:gd name="T14" fmla="*/ 34 w 38"/>
                <a:gd name="T15" fmla="*/ 11 h 51"/>
                <a:gd name="T16" fmla="*/ 37 w 38"/>
                <a:gd name="T17" fmla="*/ 41 h 51"/>
                <a:gd name="T18" fmla="*/ 35 w 38"/>
                <a:gd name="T19" fmla="*/ 41 h 51"/>
                <a:gd name="T20" fmla="*/ 31 w 38"/>
                <a:gd name="T21" fmla="*/ 12 h 51"/>
                <a:gd name="T22" fmla="*/ 26 w 38"/>
                <a:gd name="T23" fmla="*/ 3 h 51"/>
                <a:gd name="T24" fmla="*/ 24 w 38"/>
                <a:gd name="T25" fmla="*/ 2 h 51"/>
                <a:gd name="T26" fmla="*/ 22 w 38"/>
                <a:gd name="T27" fmla="*/ 3 h 51"/>
                <a:gd name="T28" fmla="*/ 16 w 38"/>
                <a:gd name="T29" fmla="*/ 9 h 51"/>
                <a:gd name="T30" fmla="*/ 12 w 38"/>
                <a:gd name="T31" fmla="*/ 18 h 51"/>
                <a:gd name="T32" fmla="*/ 2 w 38"/>
                <a:gd name="T3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51">
                  <a:moveTo>
                    <a:pt x="2" y="51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4"/>
                    <a:pt x="12" y="11"/>
                    <a:pt x="14" y="7"/>
                  </a:cubicBezTo>
                  <a:cubicBezTo>
                    <a:pt x="15" y="5"/>
                    <a:pt x="18" y="2"/>
                    <a:pt x="21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5" y="0"/>
                    <a:pt x="26" y="0"/>
                    <a:pt x="27" y="1"/>
                  </a:cubicBezTo>
                  <a:cubicBezTo>
                    <a:pt x="30" y="3"/>
                    <a:pt x="33" y="7"/>
                    <a:pt x="34" y="11"/>
                  </a:cubicBezTo>
                  <a:cubicBezTo>
                    <a:pt x="37" y="20"/>
                    <a:pt x="38" y="31"/>
                    <a:pt x="37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31"/>
                    <a:pt x="34" y="21"/>
                    <a:pt x="31" y="12"/>
                  </a:cubicBezTo>
                  <a:cubicBezTo>
                    <a:pt x="30" y="8"/>
                    <a:pt x="29" y="5"/>
                    <a:pt x="26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0" y="4"/>
                    <a:pt x="17" y="6"/>
                    <a:pt x="16" y="9"/>
                  </a:cubicBezTo>
                  <a:cubicBezTo>
                    <a:pt x="14" y="12"/>
                    <a:pt x="13" y="15"/>
                    <a:pt x="12" y="18"/>
                  </a:cubicBezTo>
                  <a:lnTo>
                    <a:pt x="2" y="51"/>
                  </a:ln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šḷíḍê">
              <a:extLst>
                <a:ext uri="{FF2B5EF4-FFF2-40B4-BE49-F238E27FC236}">
                  <a16:creationId xmlns:a16="http://schemas.microsoft.com/office/drawing/2014/main" id="{2901E654-05A6-3B4F-9E68-C045840FE131}"/>
                </a:ext>
              </a:extLst>
            </p:cNvPr>
            <p:cNvSpPr/>
            <p:nvPr/>
          </p:nvSpPr>
          <p:spPr bwMode="auto">
            <a:xfrm>
              <a:off x="4095751" y="3295651"/>
              <a:ext cx="309563" cy="415925"/>
            </a:xfrm>
            <a:custGeom>
              <a:avLst/>
              <a:gdLst>
                <a:gd name="T0" fmla="*/ 69 w 94"/>
                <a:gd name="T1" fmla="*/ 0 h 126"/>
                <a:gd name="T2" fmla="*/ 77 w 94"/>
                <a:gd name="T3" fmla="*/ 39 h 126"/>
                <a:gd name="T4" fmla="*/ 93 w 94"/>
                <a:gd name="T5" fmla="*/ 90 h 126"/>
                <a:gd name="T6" fmla="*/ 94 w 94"/>
                <a:gd name="T7" fmla="*/ 96 h 126"/>
                <a:gd name="T8" fmla="*/ 91 w 94"/>
                <a:gd name="T9" fmla="*/ 99 h 126"/>
                <a:gd name="T10" fmla="*/ 48 w 94"/>
                <a:gd name="T11" fmla="*/ 122 h 126"/>
                <a:gd name="T12" fmla="*/ 6 w 94"/>
                <a:gd name="T13" fmla="*/ 126 h 126"/>
                <a:gd name="T14" fmla="*/ 5 w 94"/>
                <a:gd name="T15" fmla="*/ 126 h 126"/>
                <a:gd name="T16" fmla="*/ 4 w 94"/>
                <a:gd name="T17" fmla="*/ 123 h 126"/>
                <a:gd name="T18" fmla="*/ 0 w 94"/>
                <a:gd name="T19" fmla="*/ 76 h 126"/>
                <a:gd name="T20" fmla="*/ 8 w 94"/>
                <a:gd name="T21" fmla="*/ 29 h 126"/>
                <a:gd name="T22" fmla="*/ 20 w 94"/>
                <a:gd name="T23" fmla="*/ 19 h 126"/>
                <a:gd name="T24" fmla="*/ 43 w 94"/>
                <a:gd name="T25" fmla="*/ 10 h 126"/>
                <a:gd name="T26" fmla="*/ 69 w 94"/>
                <a:gd name="T2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26">
                  <a:moveTo>
                    <a:pt x="69" y="0"/>
                  </a:moveTo>
                  <a:cubicBezTo>
                    <a:pt x="71" y="13"/>
                    <a:pt x="74" y="26"/>
                    <a:pt x="77" y="39"/>
                  </a:cubicBezTo>
                  <a:cubicBezTo>
                    <a:pt x="80" y="56"/>
                    <a:pt x="85" y="74"/>
                    <a:pt x="93" y="90"/>
                  </a:cubicBezTo>
                  <a:cubicBezTo>
                    <a:pt x="94" y="92"/>
                    <a:pt x="94" y="94"/>
                    <a:pt x="94" y="96"/>
                  </a:cubicBezTo>
                  <a:cubicBezTo>
                    <a:pt x="93" y="97"/>
                    <a:pt x="92" y="99"/>
                    <a:pt x="91" y="99"/>
                  </a:cubicBezTo>
                  <a:cubicBezTo>
                    <a:pt x="77" y="108"/>
                    <a:pt x="64" y="118"/>
                    <a:pt x="48" y="122"/>
                  </a:cubicBezTo>
                  <a:cubicBezTo>
                    <a:pt x="34" y="125"/>
                    <a:pt x="20" y="126"/>
                    <a:pt x="6" y="126"/>
                  </a:cubicBezTo>
                  <a:cubicBezTo>
                    <a:pt x="6" y="126"/>
                    <a:pt x="5" y="126"/>
                    <a:pt x="5" y="126"/>
                  </a:cubicBezTo>
                  <a:cubicBezTo>
                    <a:pt x="4" y="125"/>
                    <a:pt x="4" y="124"/>
                    <a:pt x="4" y="123"/>
                  </a:cubicBezTo>
                  <a:cubicBezTo>
                    <a:pt x="4" y="107"/>
                    <a:pt x="0" y="91"/>
                    <a:pt x="0" y="76"/>
                  </a:cubicBezTo>
                  <a:cubicBezTo>
                    <a:pt x="0" y="60"/>
                    <a:pt x="4" y="44"/>
                    <a:pt x="8" y="29"/>
                  </a:cubicBezTo>
                  <a:cubicBezTo>
                    <a:pt x="10" y="22"/>
                    <a:pt x="14" y="21"/>
                    <a:pt x="20" y="19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5" y="9"/>
                    <a:pt x="69" y="1"/>
                    <a:pt x="69" y="0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îš1îḋe">
              <a:extLst>
                <a:ext uri="{FF2B5EF4-FFF2-40B4-BE49-F238E27FC236}">
                  <a16:creationId xmlns:a16="http://schemas.microsoft.com/office/drawing/2014/main" id="{B6518454-EE44-D74C-B1C8-F621D08BC97A}"/>
                </a:ext>
              </a:extLst>
            </p:cNvPr>
            <p:cNvSpPr/>
            <p:nvPr/>
          </p:nvSpPr>
          <p:spPr bwMode="auto">
            <a:xfrm>
              <a:off x="4095751" y="3295651"/>
              <a:ext cx="309563" cy="415925"/>
            </a:xfrm>
            <a:custGeom>
              <a:avLst/>
              <a:gdLst>
                <a:gd name="T0" fmla="*/ 69 w 94"/>
                <a:gd name="T1" fmla="*/ 0 h 126"/>
                <a:gd name="T2" fmla="*/ 77 w 94"/>
                <a:gd name="T3" fmla="*/ 39 h 126"/>
                <a:gd name="T4" fmla="*/ 93 w 94"/>
                <a:gd name="T5" fmla="*/ 90 h 126"/>
                <a:gd name="T6" fmla="*/ 94 w 94"/>
                <a:gd name="T7" fmla="*/ 96 h 126"/>
                <a:gd name="T8" fmla="*/ 91 w 94"/>
                <a:gd name="T9" fmla="*/ 99 h 126"/>
                <a:gd name="T10" fmla="*/ 48 w 94"/>
                <a:gd name="T11" fmla="*/ 122 h 126"/>
                <a:gd name="T12" fmla="*/ 6 w 94"/>
                <a:gd name="T13" fmla="*/ 126 h 126"/>
                <a:gd name="T14" fmla="*/ 5 w 94"/>
                <a:gd name="T15" fmla="*/ 126 h 126"/>
                <a:gd name="T16" fmla="*/ 4 w 94"/>
                <a:gd name="T17" fmla="*/ 123 h 126"/>
                <a:gd name="T18" fmla="*/ 0 w 94"/>
                <a:gd name="T19" fmla="*/ 76 h 126"/>
                <a:gd name="T20" fmla="*/ 8 w 94"/>
                <a:gd name="T21" fmla="*/ 29 h 126"/>
                <a:gd name="T22" fmla="*/ 20 w 94"/>
                <a:gd name="T23" fmla="*/ 19 h 126"/>
                <a:gd name="T24" fmla="*/ 43 w 94"/>
                <a:gd name="T25" fmla="*/ 10 h 126"/>
                <a:gd name="T26" fmla="*/ 69 w 94"/>
                <a:gd name="T2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26">
                  <a:moveTo>
                    <a:pt x="69" y="0"/>
                  </a:moveTo>
                  <a:cubicBezTo>
                    <a:pt x="71" y="13"/>
                    <a:pt x="74" y="26"/>
                    <a:pt x="77" y="39"/>
                  </a:cubicBezTo>
                  <a:cubicBezTo>
                    <a:pt x="80" y="56"/>
                    <a:pt x="85" y="74"/>
                    <a:pt x="93" y="90"/>
                  </a:cubicBezTo>
                  <a:cubicBezTo>
                    <a:pt x="94" y="92"/>
                    <a:pt x="94" y="94"/>
                    <a:pt x="94" y="96"/>
                  </a:cubicBezTo>
                  <a:cubicBezTo>
                    <a:pt x="93" y="97"/>
                    <a:pt x="92" y="99"/>
                    <a:pt x="91" y="99"/>
                  </a:cubicBezTo>
                  <a:cubicBezTo>
                    <a:pt x="77" y="108"/>
                    <a:pt x="64" y="118"/>
                    <a:pt x="48" y="122"/>
                  </a:cubicBezTo>
                  <a:cubicBezTo>
                    <a:pt x="34" y="125"/>
                    <a:pt x="20" y="126"/>
                    <a:pt x="6" y="126"/>
                  </a:cubicBezTo>
                  <a:cubicBezTo>
                    <a:pt x="6" y="126"/>
                    <a:pt x="5" y="126"/>
                    <a:pt x="5" y="126"/>
                  </a:cubicBezTo>
                  <a:cubicBezTo>
                    <a:pt x="4" y="125"/>
                    <a:pt x="4" y="124"/>
                    <a:pt x="4" y="123"/>
                  </a:cubicBezTo>
                  <a:cubicBezTo>
                    <a:pt x="4" y="107"/>
                    <a:pt x="0" y="91"/>
                    <a:pt x="0" y="76"/>
                  </a:cubicBezTo>
                  <a:cubicBezTo>
                    <a:pt x="0" y="60"/>
                    <a:pt x="4" y="44"/>
                    <a:pt x="8" y="29"/>
                  </a:cubicBezTo>
                  <a:cubicBezTo>
                    <a:pt x="10" y="22"/>
                    <a:pt x="14" y="21"/>
                    <a:pt x="20" y="19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5" y="9"/>
                    <a:pt x="69" y="1"/>
                    <a:pt x="69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162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Slïḑè">
              <a:extLst>
                <a:ext uri="{FF2B5EF4-FFF2-40B4-BE49-F238E27FC236}">
                  <a16:creationId xmlns:a16="http://schemas.microsoft.com/office/drawing/2014/main" id="{A62DEE78-9D59-A749-9CA3-5279218F6381}"/>
                </a:ext>
              </a:extLst>
            </p:cNvPr>
            <p:cNvSpPr/>
            <p:nvPr/>
          </p:nvSpPr>
          <p:spPr bwMode="auto">
            <a:xfrm>
              <a:off x="4346576" y="3513138"/>
              <a:ext cx="150813" cy="369888"/>
            </a:xfrm>
            <a:custGeom>
              <a:avLst/>
              <a:gdLst>
                <a:gd name="T0" fmla="*/ 6 w 46"/>
                <a:gd name="T1" fmla="*/ 107 h 112"/>
                <a:gd name="T2" fmla="*/ 8 w 46"/>
                <a:gd name="T3" fmla="*/ 111 h 112"/>
                <a:gd name="T4" fmla="*/ 13 w 46"/>
                <a:gd name="T5" fmla="*/ 112 h 112"/>
                <a:gd name="T6" fmla="*/ 40 w 46"/>
                <a:gd name="T7" fmla="*/ 102 h 112"/>
                <a:gd name="T8" fmla="*/ 44 w 46"/>
                <a:gd name="T9" fmla="*/ 93 h 112"/>
                <a:gd name="T10" fmla="*/ 39 w 46"/>
                <a:gd name="T11" fmla="*/ 90 h 112"/>
                <a:gd name="T12" fmla="*/ 28 w 46"/>
                <a:gd name="T13" fmla="*/ 89 h 112"/>
                <a:gd name="T14" fmla="*/ 25 w 46"/>
                <a:gd name="T15" fmla="*/ 88 h 112"/>
                <a:gd name="T16" fmla="*/ 23 w 46"/>
                <a:gd name="T17" fmla="*/ 83 h 112"/>
                <a:gd name="T18" fmla="*/ 24 w 46"/>
                <a:gd name="T19" fmla="*/ 26 h 112"/>
                <a:gd name="T20" fmla="*/ 24 w 46"/>
                <a:gd name="T21" fmla="*/ 13 h 112"/>
                <a:gd name="T22" fmla="*/ 18 w 46"/>
                <a:gd name="T23" fmla="*/ 2 h 112"/>
                <a:gd name="T24" fmla="*/ 1 w 46"/>
                <a:gd name="T25" fmla="*/ 5 h 112"/>
                <a:gd name="T26" fmla="*/ 2 w 46"/>
                <a:gd name="T27" fmla="*/ 13 h 112"/>
                <a:gd name="T28" fmla="*/ 2 w 46"/>
                <a:gd name="T29" fmla="*/ 27 h 112"/>
                <a:gd name="T30" fmla="*/ 3 w 46"/>
                <a:gd name="T31" fmla="*/ 78 h 112"/>
                <a:gd name="T32" fmla="*/ 6 w 46"/>
                <a:gd name="T33" fmla="*/ 10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12">
                  <a:moveTo>
                    <a:pt x="6" y="107"/>
                  </a:moveTo>
                  <a:cubicBezTo>
                    <a:pt x="6" y="109"/>
                    <a:pt x="7" y="110"/>
                    <a:pt x="8" y="111"/>
                  </a:cubicBezTo>
                  <a:cubicBezTo>
                    <a:pt x="9" y="112"/>
                    <a:pt x="11" y="112"/>
                    <a:pt x="13" y="112"/>
                  </a:cubicBezTo>
                  <a:cubicBezTo>
                    <a:pt x="23" y="111"/>
                    <a:pt x="32" y="108"/>
                    <a:pt x="40" y="102"/>
                  </a:cubicBezTo>
                  <a:cubicBezTo>
                    <a:pt x="43" y="100"/>
                    <a:pt x="46" y="96"/>
                    <a:pt x="44" y="93"/>
                  </a:cubicBezTo>
                  <a:cubicBezTo>
                    <a:pt x="43" y="91"/>
                    <a:pt x="41" y="90"/>
                    <a:pt x="39" y="90"/>
                  </a:cubicBezTo>
                  <a:cubicBezTo>
                    <a:pt x="35" y="89"/>
                    <a:pt x="31" y="89"/>
                    <a:pt x="28" y="89"/>
                  </a:cubicBezTo>
                  <a:cubicBezTo>
                    <a:pt x="27" y="89"/>
                    <a:pt x="26" y="89"/>
                    <a:pt x="25" y="88"/>
                  </a:cubicBezTo>
                  <a:cubicBezTo>
                    <a:pt x="23" y="87"/>
                    <a:pt x="23" y="85"/>
                    <a:pt x="23" y="83"/>
                  </a:cubicBezTo>
                  <a:cubicBezTo>
                    <a:pt x="23" y="64"/>
                    <a:pt x="23" y="45"/>
                    <a:pt x="24" y="26"/>
                  </a:cubicBezTo>
                  <a:cubicBezTo>
                    <a:pt x="25" y="22"/>
                    <a:pt x="25" y="17"/>
                    <a:pt x="24" y="13"/>
                  </a:cubicBezTo>
                  <a:cubicBezTo>
                    <a:pt x="23" y="9"/>
                    <a:pt x="21" y="5"/>
                    <a:pt x="18" y="2"/>
                  </a:cubicBezTo>
                  <a:cubicBezTo>
                    <a:pt x="13" y="0"/>
                    <a:pt x="4" y="0"/>
                    <a:pt x="1" y="5"/>
                  </a:cubicBezTo>
                  <a:cubicBezTo>
                    <a:pt x="0" y="8"/>
                    <a:pt x="1" y="11"/>
                    <a:pt x="2" y="13"/>
                  </a:cubicBezTo>
                  <a:cubicBezTo>
                    <a:pt x="2" y="18"/>
                    <a:pt x="2" y="22"/>
                    <a:pt x="2" y="27"/>
                  </a:cubicBezTo>
                  <a:cubicBezTo>
                    <a:pt x="3" y="44"/>
                    <a:pt x="2" y="61"/>
                    <a:pt x="3" y="78"/>
                  </a:cubicBezTo>
                  <a:cubicBezTo>
                    <a:pt x="3" y="88"/>
                    <a:pt x="4" y="98"/>
                    <a:pt x="6" y="107"/>
                  </a:cubicBezTo>
                  <a:close/>
                </a:path>
              </a:pathLst>
            </a:custGeom>
            <a:solidFill>
              <a:srgbClr val="F3A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i$ḻïdê">
              <a:extLst>
                <a:ext uri="{FF2B5EF4-FFF2-40B4-BE49-F238E27FC236}">
                  <a16:creationId xmlns:a16="http://schemas.microsoft.com/office/drawing/2014/main" id="{6D37BFA1-D28B-AA4A-8B93-6B81B889E79C}"/>
                </a:ext>
              </a:extLst>
            </p:cNvPr>
            <p:cNvSpPr/>
            <p:nvPr/>
          </p:nvSpPr>
          <p:spPr bwMode="auto">
            <a:xfrm>
              <a:off x="4362451" y="3800476"/>
              <a:ext cx="161925" cy="101600"/>
            </a:xfrm>
            <a:custGeom>
              <a:avLst/>
              <a:gdLst>
                <a:gd name="T0" fmla="*/ 21 w 49"/>
                <a:gd name="T1" fmla="*/ 4 h 31"/>
                <a:gd name="T2" fmla="*/ 21 w 49"/>
                <a:gd name="T3" fmla="*/ 6 h 31"/>
                <a:gd name="T4" fmla="*/ 20 w 49"/>
                <a:gd name="T5" fmla="*/ 13 h 31"/>
                <a:gd name="T6" fmla="*/ 7 w 49"/>
                <a:gd name="T7" fmla="*/ 18 h 31"/>
                <a:gd name="T8" fmla="*/ 1 w 49"/>
                <a:gd name="T9" fmla="*/ 19 h 31"/>
                <a:gd name="T10" fmla="*/ 0 w 49"/>
                <a:gd name="T11" fmla="*/ 23 h 31"/>
                <a:gd name="T12" fmla="*/ 1 w 49"/>
                <a:gd name="T13" fmla="*/ 28 h 31"/>
                <a:gd name="T14" fmla="*/ 1 w 49"/>
                <a:gd name="T15" fmla="*/ 29 h 31"/>
                <a:gd name="T16" fmla="*/ 3 w 49"/>
                <a:gd name="T17" fmla="*/ 30 h 31"/>
                <a:gd name="T18" fmla="*/ 16 w 49"/>
                <a:gd name="T19" fmla="*/ 29 h 31"/>
                <a:gd name="T20" fmla="*/ 38 w 49"/>
                <a:gd name="T21" fmla="*/ 20 h 31"/>
                <a:gd name="T22" fmla="*/ 40 w 49"/>
                <a:gd name="T23" fmla="*/ 5 h 31"/>
                <a:gd name="T24" fmla="*/ 21 w 49"/>
                <a:gd name="T2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1">
                  <a:moveTo>
                    <a:pt x="21" y="4"/>
                  </a:moveTo>
                  <a:cubicBezTo>
                    <a:pt x="21" y="4"/>
                    <a:pt x="21" y="5"/>
                    <a:pt x="21" y="6"/>
                  </a:cubicBezTo>
                  <a:cubicBezTo>
                    <a:pt x="21" y="9"/>
                    <a:pt x="21" y="11"/>
                    <a:pt x="20" y="13"/>
                  </a:cubicBezTo>
                  <a:cubicBezTo>
                    <a:pt x="17" y="17"/>
                    <a:pt x="12" y="18"/>
                    <a:pt x="7" y="18"/>
                  </a:cubicBezTo>
                  <a:cubicBezTo>
                    <a:pt x="5" y="18"/>
                    <a:pt x="2" y="17"/>
                    <a:pt x="1" y="19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0" y="25"/>
                    <a:pt x="0" y="26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2" y="30"/>
                    <a:pt x="2" y="30"/>
                    <a:pt x="3" y="30"/>
                  </a:cubicBezTo>
                  <a:cubicBezTo>
                    <a:pt x="7" y="31"/>
                    <a:pt x="12" y="31"/>
                    <a:pt x="16" y="29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6" y="16"/>
                    <a:pt x="49" y="9"/>
                    <a:pt x="40" y="5"/>
                  </a:cubicBezTo>
                  <a:cubicBezTo>
                    <a:pt x="37" y="3"/>
                    <a:pt x="24" y="0"/>
                    <a:pt x="21" y="4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ŝḻidé">
              <a:extLst>
                <a:ext uri="{FF2B5EF4-FFF2-40B4-BE49-F238E27FC236}">
                  <a16:creationId xmlns:a16="http://schemas.microsoft.com/office/drawing/2014/main" id="{A59C9F66-4A62-4046-AC7F-3422EC424877}"/>
                </a:ext>
              </a:extLst>
            </p:cNvPr>
            <p:cNvSpPr/>
            <p:nvPr/>
          </p:nvSpPr>
          <p:spPr bwMode="auto">
            <a:xfrm>
              <a:off x="4362451" y="3800476"/>
              <a:ext cx="161925" cy="101600"/>
            </a:xfrm>
            <a:custGeom>
              <a:avLst/>
              <a:gdLst>
                <a:gd name="T0" fmla="*/ 21 w 49"/>
                <a:gd name="T1" fmla="*/ 4 h 31"/>
                <a:gd name="T2" fmla="*/ 21 w 49"/>
                <a:gd name="T3" fmla="*/ 6 h 31"/>
                <a:gd name="T4" fmla="*/ 20 w 49"/>
                <a:gd name="T5" fmla="*/ 13 h 31"/>
                <a:gd name="T6" fmla="*/ 7 w 49"/>
                <a:gd name="T7" fmla="*/ 18 h 31"/>
                <a:gd name="T8" fmla="*/ 1 w 49"/>
                <a:gd name="T9" fmla="*/ 19 h 31"/>
                <a:gd name="T10" fmla="*/ 0 w 49"/>
                <a:gd name="T11" fmla="*/ 23 h 31"/>
                <a:gd name="T12" fmla="*/ 1 w 49"/>
                <a:gd name="T13" fmla="*/ 28 h 31"/>
                <a:gd name="T14" fmla="*/ 1 w 49"/>
                <a:gd name="T15" fmla="*/ 29 h 31"/>
                <a:gd name="T16" fmla="*/ 3 w 49"/>
                <a:gd name="T17" fmla="*/ 30 h 31"/>
                <a:gd name="T18" fmla="*/ 16 w 49"/>
                <a:gd name="T19" fmla="*/ 29 h 31"/>
                <a:gd name="T20" fmla="*/ 38 w 49"/>
                <a:gd name="T21" fmla="*/ 20 h 31"/>
                <a:gd name="T22" fmla="*/ 40 w 49"/>
                <a:gd name="T23" fmla="*/ 5 h 31"/>
                <a:gd name="T24" fmla="*/ 21 w 49"/>
                <a:gd name="T2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1">
                  <a:moveTo>
                    <a:pt x="21" y="4"/>
                  </a:moveTo>
                  <a:cubicBezTo>
                    <a:pt x="21" y="4"/>
                    <a:pt x="21" y="5"/>
                    <a:pt x="21" y="6"/>
                  </a:cubicBezTo>
                  <a:cubicBezTo>
                    <a:pt x="21" y="9"/>
                    <a:pt x="21" y="11"/>
                    <a:pt x="20" y="13"/>
                  </a:cubicBezTo>
                  <a:cubicBezTo>
                    <a:pt x="17" y="17"/>
                    <a:pt x="12" y="18"/>
                    <a:pt x="7" y="18"/>
                  </a:cubicBezTo>
                  <a:cubicBezTo>
                    <a:pt x="5" y="18"/>
                    <a:pt x="2" y="17"/>
                    <a:pt x="1" y="19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0" y="25"/>
                    <a:pt x="0" y="26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2" y="30"/>
                    <a:pt x="2" y="30"/>
                    <a:pt x="3" y="30"/>
                  </a:cubicBezTo>
                  <a:cubicBezTo>
                    <a:pt x="7" y="31"/>
                    <a:pt x="12" y="31"/>
                    <a:pt x="16" y="29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6" y="16"/>
                    <a:pt x="49" y="9"/>
                    <a:pt x="40" y="5"/>
                  </a:cubicBezTo>
                  <a:cubicBezTo>
                    <a:pt x="37" y="3"/>
                    <a:pt x="24" y="0"/>
                    <a:pt x="21" y="4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śliḑè">
              <a:extLst>
                <a:ext uri="{FF2B5EF4-FFF2-40B4-BE49-F238E27FC236}">
                  <a16:creationId xmlns:a16="http://schemas.microsoft.com/office/drawing/2014/main" id="{F4B49E91-EEE3-4B41-93C1-B304CBEBC9A8}"/>
                </a:ext>
              </a:extLst>
            </p:cNvPr>
            <p:cNvSpPr/>
            <p:nvPr/>
          </p:nvSpPr>
          <p:spPr bwMode="auto">
            <a:xfrm>
              <a:off x="4491038" y="3565526"/>
              <a:ext cx="152400" cy="373063"/>
            </a:xfrm>
            <a:custGeom>
              <a:avLst/>
              <a:gdLst>
                <a:gd name="T0" fmla="*/ 6 w 46"/>
                <a:gd name="T1" fmla="*/ 108 h 113"/>
                <a:gd name="T2" fmla="*/ 8 w 46"/>
                <a:gd name="T3" fmla="*/ 112 h 113"/>
                <a:gd name="T4" fmla="*/ 13 w 46"/>
                <a:gd name="T5" fmla="*/ 113 h 113"/>
                <a:gd name="T6" fmla="*/ 40 w 46"/>
                <a:gd name="T7" fmla="*/ 103 h 113"/>
                <a:gd name="T8" fmla="*/ 44 w 46"/>
                <a:gd name="T9" fmla="*/ 93 h 113"/>
                <a:gd name="T10" fmla="*/ 39 w 46"/>
                <a:gd name="T11" fmla="*/ 90 h 113"/>
                <a:gd name="T12" fmla="*/ 27 w 46"/>
                <a:gd name="T13" fmla="*/ 89 h 113"/>
                <a:gd name="T14" fmla="*/ 25 w 46"/>
                <a:gd name="T15" fmla="*/ 89 h 113"/>
                <a:gd name="T16" fmla="*/ 23 w 46"/>
                <a:gd name="T17" fmla="*/ 83 h 113"/>
                <a:gd name="T18" fmla="*/ 24 w 46"/>
                <a:gd name="T19" fmla="*/ 26 h 113"/>
                <a:gd name="T20" fmla="*/ 24 w 46"/>
                <a:gd name="T21" fmla="*/ 13 h 113"/>
                <a:gd name="T22" fmla="*/ 18 w 46"/>
                <a:gd name="T23" fmla="*/ 3 h 113"/>
                <a:gd name="T24" fmla="*/ 1 w 46"/>
                <a:gd name="T25" fmla="*/ 6 h 113"/>
                <a:gd name="T26" fmla="*/ 2 w 46"/>
                <a:gd name="T27" fmla="*/ 14 h 113"/>
                <a:gd name="T28" fmla="*/ 2 w 46"/>
                <a:gd name="T29" fmla="*/ 27 h 113"/>
                <a:gd name="T30" fmla="*/ 3 w 46"/>
                <a:gd name="T31" fmla="*/ 79 h 113"/>
                <a:gd name="T32" fmla="*/ 6 w 46"/>
                <a:gd name="T33" fmla="*/ 10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13">
                  <a:moveTo>
                    <a:pt x="6" y="108"/>
                  </a:moveTo>
                  <a:cubicBezTo>
                    <a:pt x="6" y="109"/>
                    <a:pt x="7" y="111"/>
                    <a:pt x="8" y="112"/>
                  </a:cubicBezTo>
                  <a:cubicBezTo>
                    <a:pt x="9" y="113"/>
                    <a:pt x="11" y="113"/>
                    <a:pt x="13" y="113"/>
                  </a:cubicBezTo>
                  <a:cubicBezTo>
                    <a:pt x="22" y="112"/>
                    <a:pt x="32" y="108"/>
                    <a:pt x="40" y="103"/>
                  </a:cubicBezTo>
                  <a:cubicBezTo>
                    <a:pt x="43" y="100"/>
                    <a:pt x="46" y="97"/>
                    <a:pt x="44" y="93"/>
                  </a:cubicBezTo>
                  <a:cubicBezTo>
                    <a:pt x="43" y="92"/>
                    <a:pt x="41" y="90"/>
                    <a:pt x="39" y="90"/>
                  </a:cubicBezTo>
                  <a:cubicBezTo>
                    <a:pt x="35" y="89"/>
                    <a:pt x="31" y="89"/>
                    <a:pt x="27" y="89"/>
                  </a:cubicBezTo>
                  <a:cubicBezTo>
                    <a:pt x="27" y="89"/>
                    <a:pt x="26" y="89"/>
                    <a:pt x="25" y="89"/>
                  </a:cubicBezTo>
                  <a:cubicBezTo>
                    <a:pt x="23" y="88"/>
                    <a:pt x="23" y="85"/>
                    <a:pt x="23" y="83"/>
                  </a:cubicBezTo>
                  <a:cubicBezTo>
                    <a:pt x="23" y="64"/>
                    <a:pt x="23" y="45"/>
                    <a:pt x="24" y="26"/>
                  </a:cubicBezTo>
                  <a:cubicBezTo>
                    <a:pt x="25" y="22"/>
                    <a:pt x="25" y="18"/>
                    <a:pt x="24" y="13"/>
                  </a:cubicBezTo>
                  <a:cubicBezTo>
                    <a:pt x="23" y="9"/>
                    <a:pt x="21" y="5"/>
                    <a:pt x="18" y="3"/>
                  </a:cubicBezTo>
                  <a:cubicBezTo>
                    <a:pt x="13" y="0"/>
                    <a:pt x="4" y="0"/>
                    <a:pt x="1" y="6"/>
                  </a:cubicBezTo>
                  <a:cubicBezTo>
                    <a:pt x="0" y="8"/>
                    <a:pt x="1" y="11"/>
                    <a:pt x="2" y="14"/>
                  </a:cubicBezTo>
                  <a:cubicBezTo>
                    <a:pt x="2" y="18"/>
                    <a:pt x="2" y="22"/>
                    <a:pt x="2" y="27"/>
                  </a:cubicBezTo>
                  <a:cubicBezTo>
                    <a:pt x="2" y="44"/>
                    <a:pt x="2" y="61"/>
                    <a:pt x="3" y="79"/>
                  </a:cubicBezTo>
                  <a:cubicBezTo>
                    <a:pt x="3" y="88"/>
                    <a:pt x="4" y="98"/>
                    <a:pt x="6" y="108"/>
                  </a:cubicBezTo>
                  <a:close/>
                </a:path>
              </a:pathLst>
            </a:custGeom>
            <a:solidFill>
              <a:srgbClr val="F3A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ṣļïḑe">
              <a:extLst>
                <a:ext uri="{FF2B5EF4-FFF2-40B4-BE49-F238E27FC236}">
                  <a16:creationId xmlns:a16="http://schemas.microsoft.com/office/drawing/2014/main" id="{C0A51753-05D4-B648-B400-044FA21CAEB3}"/>
                </a:ext>
              </a:extLst>
            </p:cNvPr>
            <p:cNvSpPr/>
            <p:nvPr/>
          </p:nvSpPr>
          <p:spPr bwMode="auto">
            <a:xfrm>
              <a:off x="4511676" y="3852863"/>
              <a:ext cx="160338" cy="101600"/>
            </a:xfrm>
            <a:custGeom>
              <a:avLst/>
              <a:gdLst>
                <a:gd name="T0" fmla="*/ 21 w 49"/>
                <a:gd name="T1" fmla="*/ 3 h 31"/>
                <a:gd name="T2" fmla="*/ 21 w 49"/>
                <a:gd name="T3" fmla="*/ 6 h 31"/>
                <a:gd name="T4" fmla="*/ 19 w 49"/>
                <a:gd name="T5" fmla="*/ 13 h 31"/>
                <a:gd name="T6" fmla="*/ 7 w 49"/>
                <a:gd name="T7" fmla="*/ 17 h 31"/>
                <a:gd name="T8" fmla="*/ 1 w 49"/>
                <a:gd name="T9" fmla="*/ 19 h 31"/>
                <a:gd name="T10" fmla="*/ 0 w 49"/>
                <a:gd name="T11" fmla="*/ 23 h 31"/>
                <a:gd name="T12" fmla="*/ 1 w 49"/>
                <a:gd name="T13" fmla="*/ 27 h 31"/>
                <a:gd name="T14" fmla="*/ 1 w 49"/>
                <a:gd name="T15" fmla="*/ 29 h 31"/>
                <a:gd name="T16" fmla="*/ 3 w 49"/>
                <a:gd name="T17" fmla="*/ 30 h 31"/>
                <a:gd name="T18" fmla="*/ 16 w 49"/>
                <a:gd name="T19" fmla="*/ 28 h 31"/>
                <a:gd name="T20" fmla="*/ 38 w 49"/>
                <a:gd name="T21" fmla="*/ 19 h 31"/>
                <a:gd name="T22" fmla="*/ 40 w 49"/>
                <a:gd name="T23" fmla="*/ 4 h 31"/>
                <a:gd name="T24" fmla="*/ 21 w 49"/>
                <a:gd name="T2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1">
                  <a:moveTo>
                    <a:pt x="21" y="3"/>
                  </a:moveTo>
                  <a:cubicBezTo>
                    <a:pt x="21" y="4"/>
                    <a:pt x="20" y="5"/>
                    <a:pt x="21" y="6"/>
                  </a:cubicBezTo>
                  <a:cubicBezTo>
                    <a:pt x="21" y="8"/>
                    <a:pt x="21" y="11"/>
                    <a:pt x="19" y="13"/>
                  </a:cubicBezTo>
                  <a:cubicBezTo>
                    <a:pt x="17" y="17"/>
                    <a:pt x="12" y="17"/>
                    <a:pt x="7" y="17"/>
                  </a:cubicBezTo>
                  <a:cubicBezTo>
                    <a:pt x="5" y="17"/>
                    <a:pt x="2" y="17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6"/>
                    <a:pt x="1" y="27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2" y="29"/>
                    <a:pt x="2" y="30"/>
                    <a:pt x="3" y="30"/>
                  </a:cubicBezTo>
                  <a:cubicBezTo>
                    <a:pt x="7" y="31"/>
                    <a:pt x="12" y="30"/>
                    <a:pt x="16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6" y="16"/>
                    <a:pt x="49" y="9"/>
                    <a:pt x="40" y="4"/>
                  </a:cubicBezTo>
                  <a:cubicBezTo>
                    <a:pt x="37" y="3"/>
                    <a:pt x="24" y="0"/>
                    <a:pt x="21" y="3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şḻiḍé">
              <a:extLst>
                <a:ext uri="{FF2B5EF4-FFF2-40B4-BE49-F238E27FC236}">
                  <a16:creationId xmlns:a16="http://schemas.microsoft.com/office/drawing/2014/main" id="{B552E722-CCEC-4E4D-B41B-71E7544E67B8}"/>
                </a:ext>
              </a:extLst>
            </p:cNvPr>
            <p:cNvSpPr/>
            <p:nvPr/>
          </p:nvSpPr>
          <p:spPr bwMode="auto">
            <a:xfrm>
              <a:off x="4511676" y="3852863"/>
              <a:ext cx="160338" cy="101600"/>
            </a:xfrm>
            <a:custGeom>
              <a:avLst/>
              <a:gdLst>
                <a:gd name="T0" fmla="*/ 21 w 49"/>
                <a:gd name="T1" fmla="*/ 3 h 31"/>
                <a:gd name="T2" fmla="*/ 21 w 49"/>
                <a:gd name="T3" fmla="*/ 6 h 31"/>
                <a:gd name="T4" fmla="*/ 19 w 49"/>
                <a:gd name="T5" fmla="*/ 13 h 31"/>
                <a:gd name="T6" fmla="*/ 7 w 49"/>
                <a:gd name="T7" fmla="*/ 17 h 31"/>
                <a:gd name="T8" fmla="*/ 1 w 49"/>
                <a:gd name="T9" fmla="*/ 19 h 31"/>
                <a:gd name="T10" fmla="*/ 0 w 49"/>
                <a:gd name="T11" fmla="*/ 23 h 31"/>
                <a:gd name="T12" fmla="*/ 1 w 49"/>
                <a:gd name="T13" fmla="*/ 27 h 31"/>
                <a:gd name="T14" fmla="*/ 1 w 49"/>
                <a:gd name="T15" fmla="*/ 29 h 31"/>
                <a:gd name="T16" fmla="*/ 3 w 49"/>
                <a:gd name="T17" fmla="*/ 30 h 31"/>
                <a:gd name="T18" fmla="*/ 16 w 49"/>
                <a:gd name="T19" fmla="*/ 28 h 31"/>
                <a:gd name="T20" fmla="*/ 38 w 49"/>
                <a:gd name="T21" fmla="*/ 19 h 31"/>
                <a:gd name="T22" fmla="*/ 40 w 49"/>
                <a:gd name="T23" fmla="*/ 4 h 31"/>
                <a:gd name="T24" fmla="*/ 21 w 49"/>
                <a:gd name="T2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1">
                  <a:moveTo>
                    <a:pt x="21" y="3"/>
                  </a:moveTo>
                  <a:cubicBezTo>
                    <a:pt x="21" y="4"/>
                    <a:pt x="20" y="5"/>
                    <a:pt x="21" y="6"/>
                  </a:cubicBezTo>
                  <a:cubicBezTo>
                    <a:pt x="21" y="8"/>
                    <a:pt x="21" y="11"/>
                    <a:pt x="19" y="13"/>
                  </a:cubicBezTo>
                  <a:cubicBezTo>
                    <a:pt x="17" y="17"/>
                    <a:pt x="12" y="17"/>
                    <a:pt x="7" y="17"/>
                  </a:cubicBezTo>
                  <a:cubicBezTo>
                    <a:pt x="5" y="17"/>
                    <a:pt x="2" y="17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6"/>
                    <a:pt x="1" y="27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2" y="29"/>
                    <a:pt x="2" y="30"/>
                    <a:pt x="3" y="30"/>
                  </a:cubicBezTo>
                  <a:cubicBezTo>
                    <a:pt x="7" y="31"/>
                    <a:pt x="12" y="30"/>
                    <a:pt x="16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6" y="16"/>
                    <a:pt x="49" y="9"/>
                    <a:pt x="40" y="4"/>
                  </a:cubicBezTo>
                  <a:cubicBezTo>
                    <a:pt x="37" y="3"/>
                    <a:pt x="24" y="0"/>
                    <a:pt x="21" y="3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ṩḻiḍè">
              <a:extLst>
                <a:ext uri="{FF2B5EF4-FFF2-40B4-BE49-F238E27FC236}">
                  <a16:creationId xmlns:a16="http://schemas.microsoft.com/office/drawing/2014/main" id="{7773D749-E947-6449-BB6A-0A11C3B130F0}"/>
                </a:ext>
              </a:extLst>
            </p:cNvPr>
            <p:cNvSpPr/>
            <p:nvPr/>
          </p:nvSpPr>
          <p:spPr bwMode="auto">
            <a:xfrm>
              <a:off x="4310063" y="3124201"/>
              <a:ext cx="336550" cy="508000"/>
            </a:xfrm>
            <a:custGeom>
              <a:avLst/>
              <a:gdLst>
                <a:gd name="T0" fmla="*/ 6 w 102"/>
                <a:gd name="T1" fmla="*/ 9 h 154"/>
                <a:gd name="T2" fmla="*/ 2 w 102"/>
                <a:gd name="T3" fmla="*/ 48 h 154"/>
                <a:gd name="T4" fmla="*/ 1 w 102"/>
                <a:gd name="T5" fmla="*/ 102 h 154"/>
                <a:gd name="T6" fmla="*/ 4 w 102"/>
                <a:gd name="T7" fmla="*/ 129 h 154"/>
                <a:gd name="T8" fmla="*/ 24 w 102"/>
                <a:gd name="T9" fmla="*/ 146 h 154"/>
                <a:gd name="T10" fmla="*/ 83 w 102"/>
                <a:gd name="T11" fmla="*/ 152 h 154"/>
                <a:gd name="T12" fmla="*/ 95 w 102"/>
                <a:gd name="T13" fmla="*/ 150 h 154"/>
                <a:gd name="T14" fmla="*/ 101 w 102"/>
                <a:gd name="T15" fmla="*/ 135 h 154"/>
                <a:gd name="T16" fmla="*/ 93 w 102"/>
                <a:gd name="T17" fmla="*/ 83 h 154"/>
                <a:gd name="T18" fmla="*/ 89 w 102"/>
                <a:gd name="T19" fmla="*/ 38 h 154"/>
                <a:gd name="T20" fmla="*/ 87 w 102"/>
                <a:gd name="T21" fmla="*/ 26 h 154"/>
                <a:gd name="T22" fmla="*/ 80 w 102"/>
                <a:gd name="T23" fmla="*/ 21 h 154"/>
                <a:gd name="T24" fmla="*/ 40 w 102"/>
                <a:gd name="T25" fmla="*/ 4 h 154"/>
                <a:gd name="T26" fmla="*/ 17 w 102"/>
                <a:gd name="T27" fmla="*/ 1 h 154"/>
                <a:gd name="T28" fmla="*/ 6 w 102"/>
                <a:gd name="T29" fmla="*/ 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54">
                  <a:moveTo>
                    <a:pt x="6" y="9"/>
                  </a:moveTo>
                  <a:cubicBezTo>
                    <a:pt x="4" y="22"/>
                    <a:pt x="2" y="35"/>
                    <a:pt x="2" y="48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0" y="111"/>
                    <a:pt x="0" y="121"/>
                    <a:pt x="4" y="129"/>
                  </a:cubicBezTo>
                  <a:cubicBezTo>
                    <a:pt x="8" y="136"/>
                    <a:pt x="15" y="142"/>
                    <a:pt x="24" y="146"/>
                  </a:cubicBezTo>
                  <a:cubicBezTo>
                    <a:pt x="42" y="154"/>
                    <a:pt x="63" y="153"/>
                    <a:pt x="83" y="152"/>
                  </a:cubicBezTo>
                  <a:cubicBezTo>
                    <a:pt x="87" y="153"/>
                    <a:pt x="91" y="152"/>
                    <a:pt x="95" y="150"/>
                  </a:cubicBezTo>
                  <a:cubicBezTo>
                    <a:pt x="100" y="147"/>
                    <a:pt x="101" y="140"/>
                    <a:pt x="101" y="135"/>
                  </a:cubicBezTo>
                  <a:cubicBezTo>
                    <a:pt x="102" y="117"/>
                    <a:pt x="97" y="100"/>
                    <a:pt x="93" y="83"/>
                  </a:cubicBezTo>
                  <a:cubicBezTo>
                    <a:pt x="90" y="68"/>
                    <a:pt x="89" y="53"/>
                    <a:pt x="89" y="38"/>
                  </a:cubicBezTo>
                  <a:cubicBezTo>
                    <a:pt x="90" y="34"/>
                    <a:pt x="89" y="30"/>
                    <a:pt x="87" y="26"/>
                  </a:cubicBezTo>
                  <a:cubicBezTo>
                    <a:pt x="85" y="24"/>
                    <a:pt x="83" y="22"/>
                    <a:pt x="80" y="21"/>
                  </a:cubicBezTo>
                  <a:cubicBezTo>
                    <a:pt x="68" y="14"/>
                    <a:pt x="54" y="8"/>
                    <a:pt x="40" y="4"/>
                  </a:cubicBezTo>
                  <a:cubicBezTo>
                    <a:pt x="33" y="1"/>
                    <a:pt x="25" y="0"/>
                    <a:pt x="17" y="1"/>
                  </a:cubicBezTo>
                  <a:cubicBezTo>
                    <a:pt x="13" y="2"/>
                    <a:pt x="8" y="5"/>
                    <a:pt x="6" y="9"/>
                  </a:cubicBezTo>
                  <a:close/>
                </a:path>
              </a:pathLst>
            </a:custGeom>
            <a:solidFill>
              <a:srgbClr val="60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Sḷïdé">
              <a:extLst>
                <a:ext uri="{FF2B5EF4-FFF2-40B4-BE49-F238E27FC236}">
                  <a16:creationId xmlns:a16="http://schemas.microsoft.com/office/drawing/2014/main" id="{A295E97D-C746-A849-9EB4-F60C2BA6B3AE}"/>
                </a:ext>
              </a:extLst>
            </p:cNvPr>
            <p:cNvSpPr/>
            <p:nvPr/>
          </p:nvSpPr>
          <p:spPr bwMode="auto">
            <a:xfrm>
              <a:off x="4310063" y="3124201"/>
              <a:ext cx="336550" cy="508000"/>
            </a:xfrm>
            <a:custGeom>
              <a:avLst/>
              <a:gdLst>
                <a:gd name="T0" fmla="*/ 6 w 102"/>
                <a:gd name="T1" fmla="*/ 9 h 154"/>
                <a:gd name="T2" fmla="*/ 2 w 102"/>
                <a:gd name="T3" fmla="*/ 48 h 154"/>
                <a:gd name="T4" fmla="*/ 1 w 102"/>
                <a:gd name="T5" fmla="*/ 102 h 154"/>
                <a:gd name="T6" fmla="*/ 4 w 102"/>
                <a:gd name="T7" fmla="*/ 129 h 154"/>
                <a:gd name="T8" fmla="*/ 24 w 102"/>
                <a:gd name="T9" fmla="*/ 146 h 154"/>
                <a:gd name="T10" fmla="*/ 83 w 102"/>
                <a:gd name="T11" fmla="*/ 152 h 154"/>
                <a:gd name="T12" fmla="*/ 95 w 102"/>
                <a:gd name="T13" fmla="*/ 150 h 154"/>
                <a:gd name="T14" fmla="*/ 101 w 102"/>
                <a:gd name="T15" fmla="*/ 135 h 154"/>
                <a:gd name="T16" fmla="*/ 93 w 102"/>
                <a:gd name="T17" fmla="*/ 83 h 154"/>
                <a:gd name="T18" fmla="*/ 89 w 102"/>
                <a:gd name="T19" fmla="*/ 38 h 154"/>
                <a:gd name="T20" fmla="*/ 87 w 102"/>
                <a:gd name="T21" fmla="*/ 26 h 154"/>
                <a:gd name="T22" fmla="*/ 80 w 102"/>
                <a:gd name="T23" fmla="*/ 21 h 154"/>
                <a:gd name="T24" fmla="*/ 40 w 102"/>
                <a:gd name="T25" fmla="*/ 4 h 154"/>
                <a:gd name="T26" fmla="*/ 17 w 102"/>
                <a:gd name="T27" fmla="*/ 1 h 154"/>
                <a:gd name="T28" fmla="*/ 6 w 102"/>
                <a:gd name="T29" fmla="*/ 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54">
                  <a:moveTo>
                    <a:pt x="6" y="9"/>
                  </a:moveTo>
                  <a:cubicBezTo>
                    <a:pt x="4" y="22"/>
                    <a:pt x="2" y="35"/>
                    <a:pt x="2" y="48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0" y="111"/>
                    <a:pt x="0" y="121"/>
                    <a:pt x="4" y="129"/>
                  </a:cubicBezTo>
                  <a:cubicBezTo>
                    <a:pt x="8" y="136"/>
                    <a:pt x="15" y="142"/>
                    <a:pt x="24" y="146"/>
                  </a:cubicBezTo>
                  <a:cubicBezTo>
                    <a:pt x="42" y="154"/>
                    <a:pt x="63" y="153"/>
                    <a:pt x="83" y="152"/>
                  </a:cubicBezTo>
                  <a:cubicBezTo>
                    <a:pt x="87" y="153"/>
                    <a:pt x="91" y="152"/>
                    <a:pt x="95" y="150"/>
                  </a:cubicBezTo>
                  <a:cubicBezTo>
                    <a:pt x="100" y="147"/>
                    <a:pt x="101" y="140"/>
                    <a:pt x="101" y="135"/>
                  </a:cubicBezTo>
                  <a:cubicBezTo>
                    <a:pt x="102" y="117"/>
                    <a:pt x="97" y="100"/>
                    <a:pt x="93" y="83"/>
                  </a:cubicBezTo>
                  <a:cubicBezTo>
                    <a:pt x="90" y="68"/>
                    <a:pt x="89" y="53"/>
                    <a:pt x="89" y="38"/>
                  </a:cubicBezTo>
                  <a:cubicBezTo>
                    <a:pt x="90" y="34"/>
                    <a:pt x="89" y="30"/>
                    <a:pt x="87" y="26"/>
                  </a:cubicBezTo>
                  <a:cubicBezTo>
                    <a:pt x="85" y="24"/>
                    <a:pt x="83" y="22"/>
                    <a:pt x="80" y="21"/>
                  </a:cubicBezTo>
                  <a:cubicBezTo>
                    <a:pt x="68" y="14"/>
                    <a:pt x="54" y="8"/>
                    <a:pt x="40" y="4"/>
                  </a:cubicBezTo>
                  <a:cubicBezTo>
                    <a:pt x="33" y="1"/>
                    <a:pt x="25" y="0"/>
                    <a:pt x="17" y="1"/>
                  </a:cubicBezTo>
                  <a:cubicBezTo>
                    <a:pt x="13" y="2"/>
                    <a:pt x="8" y="5"/>
                    <a:pt x="6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ṥḷíḋe">
              <a:extLst>
                <a:ext uri="{FF2B5EF4-FFF2-40B4-BE49-F238E27FC236}">
                  <a16:creationId xmlns:a16="http://schemas.microsoft.com/office/drawing/2014/main" id="{56691AC8-102B-8D46-850D-92EBBB5D43E1}"/>
                </a:ext>
              </a:extLst>
            </p:cNvPr>
            <p:cNvSpPr/>
            <p:nvPr/>
          </p:nvSpPr>
          <p:spPr bwMode="auto">
            <a:xfrm>
              <a:off x="4303713" y="2665413"/>
              <a:ext cx="300038" cy="596900"/>
            </a:xfrm>
            <a:custGeom>
              <a:avLst/>
              <a:gdLst>
                <a:gd name="T0" fmla="*/ 62 w 91"/>
                <a:gd name="T1" fmla="*/ 12 h 181"/>
                <a:gd name="T2" fmla="*/ 30 w 91"/>
                <a:gd name="T3" fmla="*/ 0 h 181"/>
                <a:gd name="T4" fmla="*/ 2 w 91"/>
                <a:gd name="T5" fmla="*/ 15 h 181"/>
                <a:gd name="T6" fmla="*/ 1 w 91"/>
                <a:gd name="T7" fmla="*/ 29 h 181"/>
                <a:gd name="T8" fmla="*/ 0 w 91"/>
                <a:gd name="T9" fmla="*/ 122 h 181"/>
                <a:gd name="T10" fmla="*/ 3 w 91"/>
                <a:gd name="T11" fmla="*/ 144 h 181"/>
                <a:gd name="T12" fmla="*/ 29 w 91"/>
                <a:gd name="T13" fmla="*/ 170 h 181"/>
                <a:gd name="T14" fmla="*/ 75 w 91"/>
                <a:gd name="T15" fmla="*/ 177 h 181"/>
                <a:gd name="T16" fmla="*/ 87 w 91"/>
                <a:gd name="T17" fmla="*/ 170 h 181"/>
                <a:gd name="T18" fmla="*/ 91 w 91"/>
                <a:gd name="T19" fmla="*/ 152 h 181"/>
                <a:gd name="T20" fmla="*/ 90 w 91"/>
                <a:gd name="T21" fmla="*/ 56 h 181"/>
                <a:gd name="T22" fmla="*/ 89 w 91"/>
                <a:gd name="T23" fmla="*/ 42 h 181"/>
                <a:gd name="T24" fmla="*/ 62 w 91"/>
                <a:gd name="T25" fmla="*/ 1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81">
                  <a:moveTo>
                    <a:pt x="62" y="12"/>
                  </a:moveTo>
                  <a:cubicBezTo>
                    <a:pt x="52" y="6"/>
                    <a:pt x="41" y="1"/>
                    <a:pt x="30" y="0"/>
                  </a:cubicBezTo>
                  <a:cubicBezTo>
                    <a:pt x="19" y="0"/>
                    <a:pt x="6" y="5"/>
                    <a:pt x="2" y="15"/>
                  </a:cubicBezTo>
                  <a:cubicBezTo>
                    <a:pt x="1" y="20"/>
                    <a:pt x="0" y="25"/>
                    <a:pt x="1" y="29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9"/>
                    <a:pt x="1" y="137"/>
                    <a:pt x="3" y="144"/>
                  </a:cubicBezTo>
                  <a:cubicBezTo>
                    <a:pt x="7" y="156"/>
                    <a:pt x="18" y="165"/>
                    <a:pt x="29" y="170"/>
                  </a:cubicBezTo>
                  <a:cubicBezTo>
                    <a:pt x="43" y="177"/>
                    <a:pt x="60" y="181"/>
                    <a:pt x="75" y="177"/>
                  </a:cubicBezTo>
                  <a:cubicBezTo>
                    <a:pt x="79" y="176"/>
                    <a:pt x="84" y="173"/>
                    <a:pt x="87" y="170"/>
                  </a:cubicBezTo>
                  <a:cubicBezTo>
                    <a:pt x="91" y="165"/>
                    <a:pt x="91" y="158"/>
                    <a:pt x="91" y="152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0" y="51"/>
                    <a:pt x="90" y="47"/>
                    <a:pt x="89" y="42"/>
                  </a:cubicBezTo>
                  <a:cubicBezTo>
                    <a:pt x="86" y="27"/>
                    <a:pt x="74" y="18"/>
                    <a:pt x="62" y="12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ṣľïḓê">
              <a:extLst>
                <a:ext uri="{FF2B5EF4-FFF2-40B4-BE49-F238E27FC236}">
                  <a16:creationId xmlns:a16="http://schemas.microsoft.com/office/drawing/2014/main" id="{18024809-37A5-8247-9A0B-312EE45743AA}"/>
                </a:ext>
              </a:extLst>
            </p:cNvPr>
            <p:cNvSpPr/>
            <p:nvPr/>
          </p:nvSpPr>
          <p:spPr bwMode="auto">
            <a:xfrm>
              <a:off x="4303713" y="2665413"/>
              <a:ext cx="300038" cy="596900"/>
            </a:xfrm>
            <a:custGeom>
              <a:avLst/>
              <a:gdLst>
                <a:gd name="T0" fmla="*/ 62 w 91"/>
                <a:gd name="T1" fmla="*/ 12 h 181"/>
                <a:gd name="T2" fmla="*/ 30 w 91"/>
                <a:gd name="T3" fmla="*/ 0 h 181"/>
                <a:gd name="T4" fmla="*/ 2 w 91"/>
                <a:gd name="T5" fmla="*/ 15 h 181"/>
                <a:gd name="T6" fmla="*/ 1 w 91"/>
                <a:gd name="T7" fmla="*/ 29 h 181"/>
                <a:gd name="T8" fmla="*/ 0 w 91"/>
                <a:gd name="T9" fmla="*/ 122 h 181"/>
                <a:gd name="T10" fmla="*/ 3 w 91"/>
                <a:gd name="T11" fmla="*/ 144 h 181"/>
                <a:gd name="T12" fmla="*/ 29 w 91"/>
                <a:gd name="T13" fmla="*/ 170 h 181"/>
                <a:gd name="T14" fmla="*/ 75 w 91"/>
                <a:gd name="T15" fmla="*/ 177 h 181"/>
                <a:gd name="T16" fmla="*/ 87 w 91"/>
                <a:gd name="T17" fmla="*/ 170 h 181"/>
                <a:gd name="T18" fmla="*/ 91 w 91"/>
                <a:gd name="T19" fmla="*/ 152 h 181"/>
                <a:gd name="T20" fmla="*/ 90 w 91"/>
                <a:gd name="T21" fmla="*/ 56 h 181"/>
                <a:gd name="T22" fmla="*/ 89 w 91"/>
                <a:gd name="T23" fmla="*/ 42 h 181"/>
                <a:gd name="T24" fmla="*/ 62 w 91"/>
                <a:gd name="T25" fmla="*/ 1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81">
                  <a:moveTo>
                    <a:pt x="62" y="12"/>
                  </a:moveTo>
                  <a:cubicBezTo>
                    <a:pt x="52" y="6"/>
                    <a:pt x="41" y="1"/>
                    <a:pt x="30" y="0"/>
                  </a:cubicBezTo>
                  <a:cubicBezTo>
                    <a:pt x="19" y="0"/>
                    <a:pt x="6" y="5"/>
                    <a:pt x="2" y="15"/>
                  </a:cubicBezTo>
                  <a:cubicBezTo>
                    <a:pt x="1" y="20"/>
                    <a:pt x="0" y="25"/>
                    <a:pt x="1" y="29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9"/>
                    <a:pt x="1" y="137"/>
                    <a:pt x="3" y="144"/>
                  </a:cubicBezTo>
                  <a:cubicBezTo>
                    <a:pt x="7" y="156"/>
                    <a:pt x="18" y="165"/>
                    <a:pt x="29" y="170"/>
                  </a:cubicBezTo>
                  <a:cubicBezTo>
                    <a:pt x="43" y="177"/>
                    <a:pt x="60" y="181"/>
                    <a:pt x="75" y="177"/>
                  </a:cubicBezTo>
                  <a:cubicBezTo>
                    <a:pt x="79" y="176"/>
                    <a:pt x="84" y="173"/>
                    <a:pt x="87" y="170"/>
                  </a:cubicBezTo>
                  <a:cubicBezTo>
                    <a:pt x="91" y="165"/>
                    <a:pt x="91" y="158"/>
                    <a:pt x="91" y="152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0" y="51"/>
                    <a:pt x="90" y="47"/>
                    <a:pt x="89" y="42"/>
                  </a:cubicBezTo>
                  <a:cubicBezTo>
                    <a:pt x="86" y="27"/>
                    <a:pt x="74" y="18"/>
                    <a:pt x="62" y="12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ï$ļïḍe">
              <a:extLst>
                <a:ext uri="{FF2B5EF4-FFF2-40B4-BE49-F238E27FC236}">
                  <a16:creationId xmlns:a16="http://schemas.microsoft.com/office/drawing/2014/main" id="{9C3E901B-8A5A-7C4E-B855-CDB8521C2D89}"/>
                </a:ext>
              </a:extLst>
            </p:cNvPr>
            <p:cNvSpPr/>
            <p:nvPr/>
          </p:nvSpPr>
          <p:spPr bwMode="auto">
            <a:xfrm>
              <a:off x="4435476" y="2501901"/>
              <a:ext cx="111125" cy="217488"/>
            </a:xfrm>
            <a:custGeom>
              <a:avLst/>
              <a:gdLst>
                <a:gd name="T0" fmla="*/ 34 w 34"/>
                <a:gd name="T1" fmla="*/ 32 h 66"/>
                <a:gd name="T2" fmla="*/ 28 w 34"/>
                <a:gd name="T3" fmla="*/ 46 h 66"/>
                <a:gd name="T4" fmla="*/ 24 w 34"/>
                <a:gd name="T5" fmla="*/ 50 h 66"/>
                <a:gd name="T6" fmla="*/ 23 w 34"/>
                <a:gd name="T7" fmla="*/ 62 h 66"/>
                <a:gd name="T8" fmla="*/ 17 w 34"/>
                <a:gd name="T9" fmla="*/ 66 h 66"/>
                <a:gd name="T10" fmla="*/ 5 w 34"/>
                <a:gd name="T11" fmla="*/ 58 h 66"/>
                <a:gd name="T12" fmla="*/ 1 w 34"/>
                <a:gd name="T13" fmla="*/ 44 h 66"/>
                <a:gd name="T14" fmla="*/ 0 w 34"/>
                <a:gd name="T15" fmla="*/ 23 h 66"/>
                <a:gd name="T16" fmla="*/ 3 w 34"/>
                <a:gd name="T17" fmla="*/ 10 h 66"/>
                <a:gd name="T18" fmla="*/ 21 w 34"/>
                <a:gd name="T19" fmla="*/ 1 h 66"/>
                <a:gd name="T20" fmla="*/ 33 w 34"/>
                <a:gd name="T21" fmla="*/ 12 h 66"/>
                <a:gd name="T22" fmla="*/ 33 w 34"/>
                <a:gd name="T23" fmla="*/ 21 h 66"/>
                <a:gd name="T24" fmla="*/ 34 w 34"/>
                <a:gd name="T25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6">
                  <a:moveTo>
                    <a:pt x="34" y="32"/>
                  </a:moveTo>
                  <a:cubicBezTo>
                    <a:pt x="34" y="38"/>
                    <a:pt x="32" y="42"/>
                    <a:pt x="28" y="46"/>
                  </a:cubicBezTo>
                  <a:cubicBezTo>
                    <a:pt x="26" y="47"/>
                    <a:pt x="25" y="48"/>
                    <a:pt x="24" y="50"/>
                  </a:cubicBezTo>
                  <a:cubicBezTo>
                    <a:pt x="22" y="53"/>
                    <a:pt x="23" y="58"/>
                    <a:pt x="23" y="62"/>
                  </a:cubicBezTo>
                  <a:cubicBezTo>
                    <a:pt x="22" y="64"/>
                    <a:pt x="20" y="66"/>
                    <a:pt x="17" y="66"/>
                  </a:cubicBezTo>
                  <a:cubicBezTo>
                    <a:pt x="12" y="66"/>
                    <a:pt x="8" y="63"/>
                    <a:pt x="5" y="58"/>
                  </a:cubicBezTo>
                  <a:cubicBezTo>
                    <a:pt x="3" y="54"/>
                    <a:pt x="1" y="49"/>
                    <a:pt x="1" y="44"/>
                  </a:cubicBezTo>
                  <a:cubicBezTo>
                    <a:pt x="0" y="37"/>
                    <a:pt x="0" y="30"/>
                    <a:pt x="0" y="23"/>
                  </a:cubicBezTo>
                  <a:cubicBezTo>
                    <a:pt x="0" y="18"/>
                    <a:pt x="2" y="14"/>
                    <a:pt x="3" y="10"/>
                  </a:cubicBezTo>
                  <a:cubicBezTo>
                    <a:pt x="7" y="3"/>
                    <a:pt x="14" y="0"/>
                    <a:pt x="21" y="1"/>
                  </a:cubicBezTo>
                  <a:cubicBezTo>
                    <a:pt x="27" y="2"/>
                    <a:pt x="31" y="6"/>
                    <a:pt x="33" y="12"/>
                  </a:cubicBezTo>
                  <a:cubicBezTo>
                    <a:pt x="33" y="15"/>
                    <a:pt x="33" y="18"/>
                    <a:pt x="33" y="21"/>
                  </a:cubicBezTo>
                  <a:cubicBezTo>
                    <a:pt x="34" y="25"/>
                    <a:pt x="34" y="28"/>
                    <a:pt x="34" y="32"/>
                  </a:cubicBezTo>
                  <a:close/>
                </a:path>
              </a:pathLst>
            </a:custGeom>
            <a:solidFill>
              <a:srgbClr val="F3A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šliḓé">
              <a:extLst>
                <a:ext uri="{FF2B5EF4-FFF2-40B4-BE49-F238E27FC236}">
                  <a16:creationId xmlns:a16="http://schemas.microsoft.com/office/drawing/2014/main" id="{71205F1C-1147-8142-A9EE-CCCEF0322EDE}"/>
                </a:ext>
              </a:extLst>
            </p:cNvPr>
            <p:cNvSpPr/>
            <p:nvPr/>
          </p:nvSpPr>
          <p:spPr bwMode="auto">
            <a:xfrm>
              <a:off x="4325938" y="2508251"/>
              <a:ext cx="188913" cy="411163"/>
            </a:xfrm>
            <a:custGeom>
              <a:avLst/>
              <a:gdLst>
                <a:gd name="T0" fmla="*/ 3 w 57"/>
                <a:gd name="T1" fmla="*/ 52 h 125"/>
                <a:gd name="T2" fmla="*/ 0 w 57"/>
                <a:gd name="T3" fmla="*/ 75 h 125"/>
                <a:gd name="T4" fmla="*/ 9 w 57"/>
                <a:gd name="T5" fmla="*/ 111 h 125"/>
                <a:gd name="T6" fmla="*/ 26 w 57"/>
                <a:gd name="T7" fmla="*/ 125 h 125"/>
                <a:gd name="T8" fmla="*/ 43 w 57"/>
                <a:gd name="T9" fmla="*/ 113 h 125"/>
                <a:gd name="T10" fmla="*/ 46 w 57"/>
                <a:gd name="T11" fmla="*/ 91 h 125"/>
                <a:gd name="T12" fmla="*/ 47 w 57"/>
                <a:gd name="T13" fmla="*/ 69 h 125"/>
                <a:gd name="T14" fmla="*/ 54 w 57"/>
                <a:gd name="T15" fmla="*/ 48 h 125"/>
                <a:gd name="T16" fmla="*/ 56 w 57"/>
                <a:gd name="T17" fmla="*/ 18 h 125"/>
                <a:gd name="T18" fmla="*/ 54 w 57"/>
                <a:gd name="T19" fmla="*/ 11 h 125"/>
                <a:gd name="T20" fmla="*/ 49 w 57"/>
                <a:gd name="T21" fmla="*/ 6 h 125"/>
                <a:gd name="T22" fmla="*/ 16 w 57"/>
                <a:gd name="T23" fmla="*/ 6 h 125"/>
                <a:gd name="T24" fmla="*/ 8 w 57"/>
                <a:gd name="T25" fmla="*/ 23 h 125"/>
                <a:gd name="T26" fmla="*/ 3 w 57"/>
                <a:gd name="T27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125">
                  <a:moveTo>
                    <a:pt x="3" y="52"/>
                  </a:moveTo>
                  <a:cubicBezTo>
                    <a:pt x="1" y="59"/>
                    <a:pt x="0" y="67"/>
                    <a:pt x="0" y="75"/>
                  </a:cubicBezTo>
                  <a:cubicBezTo>
                    <a:pt x="0" y="88"/>
                    <a:pt x="3" y="100"/>
                    <a:pt x="9" y="111"/>
                  </a:cubicBezTo>
                  <a:cubicBezTo>
                    <a:pt x="13" y="118"/>
                    <a:pt x="18" y="124"/>
                    <a:pt x="26" y="125"/>
                  </a:cubicBezTo>
                  <a:cubicBezTo>
                    <a:pt x="34" y="125"/>
                    <a:pt x="40" y="120"/>
                    <a:pt x="43" y="113"/>
                  </a:cubicBezTo>
                  <a:cubicBezTo>
                    <a:pt x="46" y="106"/>
                    <a:pt x="47" y="99"/>
                    <a:pt x="46" y="91"/>
                  </a:cubicBezTo>
                  <a:cubicBezTo>
                    <a:pt x="45" y="84"/>
                    <a:pt x="46" y="76"/>
                    <a:pt x="47" y="69"/>
                  </a:cubicBezTo>
                  <a:cubicBezTo>
                    <a:pt x="48" y="62"/>
                    <a:pt x="52" y="55"/>
                    <a:pt x="54" y="48"/>
                  </a:cubicBezTo>
                  <a:cubicBezTo>
                    <a:pt x="56" y="38"/>
                    <a:pt x="57" y="28"/>
                    <a:pt x="56" y="18"/>
                  </a:cubicBezTo>
                  <a:cubicBezTo>
                    <a:pt x="56" y="15"/>
                    <a:pt x="55" y="13"/>
                    <a:pt x="54" y="11"/>
                  </a:cubicBezTo>
                  <a:cubicBezTo>
                    <a:pt x="53" y="9"/>
                    <a:pt x="51" y="7"/>
                    <a:pt x="49" y="6"/>
                  </a:cubicBezTo>
                  <a:cubicBezTo>
                    <a:pt x="39" y="1"/>
                    <a:pt x="27" y="0"/>
                    <a:pt x="16" y="6"/>
                  </a:cubicBezTo>
                  <a:cubicBezTo>
                    <a:pt x="8" y="10"/>
                    <a:pt x="7" y="15"/>
                    <a:pt x="8" y="23"/>
                  </a:cubicBezTo>
                  <a:cubicBezTo>
                    <a:pt x="9" y="32"/>
                    <a:pt x="5" y="43"/>
                    <a:pt x="3" y="52"/>
                  </a:cubicBezTo>
                  <a:close/>
                </a:path>
              </a:pathLst>
            </a:custGeom>
            <a:solidFill>
              <a:srgbClr val="60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ïśḷîḑé">
              <a:extLst>
                <a:ext uri="{FF2B5EF4-FFF2-40B4-BE49-F238E27FC236}">
                  <a16:creationId xmlns:a16="http://schemas.microsoft.com/office/drawing/2014/main" id="{7D57C853-417F-DA43-BA68-D86E61C42007}"/>
                </a:ext>
              </a:extLst>
            </p:cNvPr>
            <p:cNvSpPr/>
            <p:nvPr/>
          </p:nvSpPr>
          <p:spPr bwMode="auto">
            <a:xfrm>
              <a:off x="4325938" y="2508251"/>
              <a:ext cx="188913" cy="411163"/>
            </a:xfrm>
            <a:custGeom>
              <a:avLst/>
              <a:gdLst>
                <a:gd name="T0" fmla="*/ 3 w 57"/>
                <a:gd name="T1" fmla="*/ 52 h 125"/>
                <a:gd name="T2" fmla="*/ 0 w 57"/>
                <a:gd name="T3" fmla="*/ 75 h 125"/>
                <a:gd name="T4" fmla="*/ 9 w 57"/>
                <a:gd name="T5" fmla="*/ 111 h 125"/>
                <a:gd name="T6" fmla="*/ 26 w 57"/>
                <a:gd name="T7" fmla="*/ 125 h 125"/>
                <a:gd name="T8" fmla="*/ 43 w 57"/>
                <a:gd name="T9" fmla="*/ 113 h 125"/>
                <a:gd name="T10" fmla="*/ 46 w 57"/>
                <a:gd name="T11" fmla="*/ 91 h 125"/>
                <a:gd name="T12" fmla="*/ 47 w 57"/>
                <a:gd name="T13" fmla="*/ 69 h 125"/>
                <a:gd name="T14" fmla="*/ 54 w 57"/>
                <a:gd name="T15" fmla="*/ 48 h 125"/>
                <a:gd name="T16" fmla="*/ 56 w 57"/>
                <a:gd name="T17" fmla="*/ 18 h 125"/>
                <a:gd name="T18" fmla="*/ 54 w 57"/>
                <a:gd name="T19" fmla="*/ 11 h 125"/>
                <a:gd name="T20" fmla="*/ 49 w 57"/>
                <a:gd name="T21" fmla="*/ 6 h 125"/>
                <a:gd name="T22" fmla="*/ 16 w 57"/>
                <a:gd name="T23" fmla="*/ 6 h 125"/>
                <a:gd name="T24" fmla="*/ 8 w 57"/>
                <a:gd name="T25" fmla="*/ 23 h 125"/>
                <a:gd name="T26" fmla="*/ 3 w 57"/>
                <a:gd name="T27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125">
                  <a:moveTo>
                    <a:pt x="3" y="52"/>
                  </a:moveTo>
                  <a:cubicBezTo>
                    <a:pt x="1" y="59"/>
                    <a:pt x="0" y="67"/>
                    <a:pt x="0" y="75"/>
                  </a:cubicBezTo>
                  <a:cubicBezTo>
                    <a:pt x="0" y="88"/>
                    <a:pt x="3" y="100"/>
                    <a:pt x="9" y="111"/>
                  </a:cubicBezTo>
                  <a:cubicBezTo>
                    <a:pt x="13" y="118"/>
                    <a:pt x="18" y="124"/>
                    <a:pt x="26" y="125"/>
                  </a:cubicBezTo>
                  <a:cubicBezTo>
                    <a:pt x="34" y="125"/>
                    <a:pt x="40" y="120"/>
                    <a:pt x="43" y="113"/>
                  </a:cubicBezTo>
                  <a:cubicBezTo>
                    <a:pt x="46" y="106"/>
                    <a:pt x="47" y="99"/>
                    <a:pt x="46" y="91"/>
                  </a:cubicBezTo>
                  <a:cubicBezTo>
                    <a:pt x="45" y="84"/>
                    <a:pt x="46" y="76"/>
                    <a:pt x="47" y="69"/>
                  </a:cubicBezTo>
                  <a:cubicBezTo>
                    <a:pt x="48" y="62"/>
                    <a:pt x="52" y="55"/>
                    <a:pt x="54" y="48"/>
                  </a:cubicBezTo>
                  <a:cubicBezTo>
                    <a:pt x="56" y="38"/>
                    <a:pt x="57" y="28"/>
                    <a:pt x="56" y="18"/>
                  </a:cubicBezTo>
                  <a:cubicBezTo>
                    <a:pt x="56" y="15"/>
                    <a:pt x="55" y="13"/>
                    <a:pt x="54" y="11"/>
                  </a:cubicBezTo>
                  <a:cubicBezTo>
                    <a:pt x="53" y="9"/>
                    <a:pt x="51" y="7"/>
                    <a:pt x="49" y="6"/>
                  </a:cubicBezTo>
                  <a:cubicBezTo>
                    <a:pt x="39" y="1"/>
                    <a:pt x="27" y="0"/>
                    <a:pt x="16" y="6"/>
                  </a:cubicBezTo>
                  <a:cubicBezTo>
                    <a:pt x="8" y="10"/>
                    <a:pt x="7" y="15"/>
                    <a:pt x="8" y="23"/>
                  </a:cubicBezTo>
                  <a:cubicBezTo>
                    <a:pt x="9" y="32"/>
                    <a:pt x="5" y="43"/>
                    <a:pt x="3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$ľïďe">
              <a:extLst>
                <a:ext uri="{FF2B5EF4-FFF2-40B4-BE49-F238E27FC236}">
                  <a16:creationId xmlns:a16="http://schemas.microsoft.com/office/drawing/2014/main" id="{5B1FB7C8-1CFE-D64E-90D1-63D4993EEDA3}"/>
                </a:ext>
              </a:extLst>
            </p:cNvPr>
            <p:cNvSpPr/>
            <p:nvPr/>
          </p:nvSpPr>
          <p:spPr bwMode="auto">
            <a:xfrm>
              <a:off x="4217988" y="2395538"/>
              <a:ext cx="404813" cy="287338"/>
            </a:xfrm>
            <a:custGeom>
              <a:avLst/>
              <a:gdLst>
                <a:gd name="T0" fmla="*/ 50 w 123"/>
                <a:gd name="T1" fmla="*/ 12 h 87"/>
                <a:gd name="T2" fmla="*/ 117 w 123"/>
                <a:gd name="T3" fmla="*/ 23 h 87"/>
                <a:gd name="T4" fmla="*/ 74 w 123"/>
                <a:gd name="T5" fmla="*/ 75 h 87"/>
                <a:gd name="T6" fmla="*/ 7 w 123"/>
                <a:gd name="T7" fmla="*/ 64 h 87"/>
                <a:gd name="T8" fmla="*/ 50 w 123"/>
                <a:gd name="T9" fmla="*/ 1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87">
                  <a:moveTo>
                    <a:pt x="50" y="12"/>
                  </a:moveTo>
                  <a:cubicBezTo>
                    <a:pt x="80" y="0"/>
                    <a:pt x="110" y="5"/>
                    <a:pt x="117" y="23"/>
                  </a:cubicBezTo>
                  <a:cubicBezTo>
                    <a:pt x="123" y="40"/>
                    <a:pt x="104" y="64"/>
                    <a:pt x="74" y="75"/>
                  </a:cubicBezTo>
                  <a:cubicBezTo>
                    <a:pt x="43" y="87"/>
                    <a:pt x="13" y="82"/>
                    <a:pt x="7" y="64"/>
                  </a:cubicBezTo>
                  <a:cubicBezTo>
                    <a:pt x="0" y="46"/>
                    <a:pt x="20" y="23"/>
                    <a:pt x="50" y="12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íśḷïḋê">
              <a:extLst>
                <a:ext uri="{FF2B5EF4-FFF2-40B4-BE49-F238E27FC236}">
                  <a16:creationId xmlns:a16="http://schemas.microsoft.com/office/drawing/2014/main" id="{57D8BB37-762C-E64F-A75E-E766FEAEA45B}"/>
                </a:ext>
              </a:extLst>
            </p:cNvPr>
            <p:cNvSpPr/>
            <p:nvPr/>
          </p:nvSpPr>
          <p:spPr bwMode="auto">
            <a:xfrm>
              <a:off x="4217988" y="2395538"/>
              <a:ext cx="404813" cy="284163"/>
            </a:xfrm>
            <a:custGeom>
              <a:avLst/>
              <a:gdLst>
                <a:gd name="T0" fmla="*/ 49 w 123"/>
                <a:gd name="T1" fmla="*/ 11 h 86"/>
                <a:gd name="T2" fmla="*/ 116 w 123"/>
                <a:gd name="T3" fmla="*/ 22 h 86"/>
                <a:gd name="T4" fmla="*/ 73 w 123"/>
                <a:gd name="T5" fmla="*/ 75 h 86"/>
                <a:gd name="T6" fmla="*/ 6 w 123"/>
                <a:gd name="T7" fmla="*/ 64 h 86"/>
                <a:gd name="T8" fmla="*/ 49 w 123"/>
                <a:gd name="T9" fmla="*/ 1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86">
                  <a:moveTo>
                    <a:pt x="49" y="11"/>
                  </a:moveTo>
                  <a:cubicBezTo>
                    <a:pt x="80" y="0"/>
                    <a:pt x="110" y="5"/>
                    <a:pt x="116" y="22"/>
                  </a:cubicBezTo>
                  <a:cubicBezTo>
                    <a:pt x="123" y="40"/>
                    <a:pt x="104" y="63"/>
                    <a:pt x="73" y="75"/>
                  </a:cubicBezTo>
                  <a:cubicBezTo>
                    <a:pt x="43" y="86"/>
                    <a:pt x="13" y="81"/>
                    <a:pt x="6" y="64"/>
                  </a:cubicBezTo>
                  <a:cubicBezTo>
                    <a:pt x="0" y="46"/>
                    <a:pt x="19" y="23"/>
                    <a:pt x="49" y="1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5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iśḷiḋe">
              <a:extLst>
                <a:ext uri="{FF2B5EF4-FFF2-40B4-BE49-F238E27FC236}">
                  <a16:creationId xmlns:a16="http://schemas.microsoft.com/office/drawing/2014/main" id="{956D6E3B-1140-534E-B236-DFAEB9D9A3DE}"/>
                </a:ext>
              </a:extLst>
            </p:cNvPr>
            <p:cNvSpPr/>
            <p:nvPr/>
          </p:nvSpPr>
          <p:spPr bwMode="auto">
            <a:xfrm>
              <a:off x="4511676" y="2732088"/>
              <a:ext cx="203200" cy="557213"/>
            </a:xfrm>
            <a:custGeom>
              <a:avLst/>
              <a:gdLst>
                <a:gd name="T0" fmla="*/ 51 w 62"/>
                <a:gd name="T1" fmla="*/ 72 h 169"/>
                <a:gd name="T2" fmla="*/ 62 w 62"/>
                <a:gd name="T3" fmla="*/ 154 h 169"/>
                <a:gd name="T4" fmla="*/ 58 w 62"/>
                <a:gd name="T5" fmla="*/ 167 h 169"/>
                <a:gd name="T6" fmla="*/ 48 w 62"/>
                <a:gd name="T7" fmla="*/ 166 h 169"/>
                <a:gd name="T8" fmla="*/ 42 w 62"/>
                <a:gd name="T9" fmla="*/ 158 h 169"/>
                <a:gd name="T10" fmla="*/ 7 w 62"/>
                <a:gd name="T11" fmla="*/ 77 h 169"/>
                <a:gd name="T12" fmla="*/ 0 w 62"/>
                <a:gd name="T13" fmla="*/ 39 h 169"/>
                <a:gd name="T14" fmla="*/ 9 w 62"/>
                <a:gd name="T15" fmla="*/ 9 h 169"/>
                <a:gd name="T16" fmla="*/ 30 w 62"/>
                <a:gd name="T17" fmla="*/ 16 h 169"/>
                <a:gd name="T18" fmla="*/ 51 w 62"/>
                <a:gd name="T19" fmla="*/ 7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169">
                  <a:moveTo>
                    <a:pt x="51" y="72"/>
                  </a:moveTo>
                  <a:cubicBezTo>
                    <a:pt x="56" y="99"/>
                    <a:pt x="60" y="126"/>
                    <a:pt x="62" y="154"/>
                  </a:cubicBezTo>
                  <a:cubicBezTo>
                    <a:pt x="62" y="159"/>
                    <a:pt x="62" y="164"/>
                    <a:pt x="58" y="167"/>
                  </a:cubicBezTo>
                  <a:cubicBezTo>
                    <a:pt x="55" y="169"/>
                    <a:pt x="51" y="168"/>
                    <a:pt x="48" y="166"/>
                  </a:cubicBezTo>
                  <a:cubicBezTo>
                    <a:pt x="45" y="164"/>
                    <a:pt x="43" y="161"/>
                    <a:pt x="42" y="158"/>
                  </a:cubicBezTo>
                  <a:cubicBezTo>
                    <a:pt x="26" y="133"/>
                    <a:pt x="16" y="105"/>
                    <a:pt x="7" y="77"/>
                  </a:cubicBezTo>
                  <a:cubicBezTo>
                    <a:pt x="3" y="65"/>
                    <a:pt x="1" y="52"/>
                    <a:pt x="0" y="39"/>
                  </a:cubicBezTo>
                  <a:cubicBezTo>
                    <a:pt x="0" y="29"/>
                    <a:pt x="3" y="17"/>
                    <a:pt x="9" y="9"/>
                  </a:cubicBezTo>
                  <a:cubicBezTo>
                    <a:pt x="18" y="0"/>
                    <a:pt x="24" y="8"/>
                    <a:pt x="30" y="16"/>
                  </a:cubicBezTo>
                  <a:cubicBezTo>
                    <a:pt x="41" y="33"/>
                    <a:pt x="47" y="52"/>
                    <a:pt x="51" y="72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ïŝļîdè">
              <a:extLst>
                <a:ext uri="{FF2B5EF4-FFF2-40B4-BE49-F238E27FC236}">
                  <a16:creationId xmlns:a16="http://schemas.microsoft.com/office/drawing/2014/main" id="{8781A713-5982-764A-9726-37DA05520223}"/>
                </a:ext>
              </a:extLst>
            </p:cNvPr>
            <p:cNvSpPr/>
            <p:nvPr/>
          </p:nvSpPr>
          <p:spPr bwMode="auto">
            <a:xfrm>
              <a:off x="4511676" y="2732088"/>
              <a:ext cx="203200" cy="557213"/>
            </a:xfrm>
            <a:custGeom>
              <a:avLst/>
              <a:gdLst>
                <a:gd name="T0" fmla="*/ 51 w 62"/>
                <a:gd name="T1" fmla="*/ 72 h 169"/>
                <a:gd name="T2" fmla="*/ 62 w 62"/>
                <a:gd name="T3" fmla="*/ 154 h 169"/>
                <a:gd name="T4" fmla="*/ 58 w 62"/>
                <a:gd name="T5" fmla="*/ 167 h 169"/>
                <a:gd name="T6" fmla="*/ 48 w 62"/>
                <a:gd name="T7" fmla="*/ 166 h 169"/>
                <a:gd name="T8" fmla="*/ 42 w 62"/>
                <a:gd name="T9" fmla="*/ 158 h 169"/>
                <a:gd name="T10" fmla="*/ 7 w 62"/>
                <a:gd name="T11" fmla="*/ 77 h 169"/>
                <a:gd name="T12" fmla="*/ 0 w 62"/>
                <a:gd name="T13" fmla="*/ 39 h 169"/>
                <a:gd name="T14" fmla="*/ 9 w 62"/>
                <a:gd name="T15" fmla="*/ 9 h 169"/>
                <a:gd name="T16" fmla="*/ 30 w 62"/>
                <a:gd name="T17" fmla="*/ 16 h 169"/>
                <a:gd name="T18" fmla="*/ 51 w 62"/>
                <a:gd name="T19" fmla="*/ 7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169">
                  <a:moveTo>
                    <a:pt x="51" y="72"/>
                  </a:moveTo>
                  <a:cubicBezTo>
                    <a:pt x="56" y="99"/>
                    <a:pt x="60" y="126"/>
                    <a:pt x="62" y="154"/>
                  </a:cubicBezTo>
                  <a:cubicBezTo>
                    <a:pt x="62" y="159"/>
                    <a:pt x="62" y="164"/>
                    <a:pt x="58" y="167"/>
                  </a:cubicBezTo>
                  <a:cubicBezTo>
                    <a:pt x="55" y="169"/>
                    <a:pt x="51" y="168"/>
                    <a:pt x="48" y="166"/>
                  </a:cubicBezTo>
                  <a:cubicBezTo>
                    <a:pt x="45" y="164"/>
                    <a:pt x="43" y="161"/>
                    <a:pt x="42" y="158"/>
                  </a:cubicBezTo>
                  <a:cubicBezTo>
                    <a:pt x="26" y="133"/>
                    <a:pt x="16" y="105"/>
                    <a:pt x="7" y="77"/>
                  </a:cubicBezTo>
                  <a:cubicBezTo>
                    <a:pt x="3" y="65"/>
                    <a:pt x="1" y="52"/>
                    <a:pt x="0" y="39"/>
                  </a:cubicBezTo>
                  <a:cubicBezTo>
                    <a:pt x="0" y="29"/>
                    <a:pt x="3" y="17"/>
                    <a:pt x="9" y="9"/>
                  </a:cubicBezTo>
                  <a:cubicBezTo>
                    <a:pt x="18" y="0"/>
                    <a:pt x="24" y="8"/>
                    <a:pt x="30" y="16"/>
                  </a:cubicBezTo>
                  <a:cubicBezTo>
                    <a:pt x="41" y="33"/>
                    <a:pt x="47" y="52"/>
                    <a:pt x="51" y="72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ṣḷiḑê">
              <a:extLst>
                <a:ext uri="{FF2B5EF4-FFF2-40B4-BE49-F238E27FC236}">
                  <a16:creationId xmlns:a16="http://schemas.microsoft.com/office/drawing/2014/main" id="{3F91D2EC-0C0E-0745-9200-7D93F8C28D5D}"/>
                </a:ext>
              </a:extLst>
            </p:cNvPr>
            <p:cNvSpPr/>
            <p:nvPr/>
          </p:nvSpPr>
          <p:spPr bwMode="auto">
            <a:xfrm>
              <a:off x="4319588" y="2392363"/>
              <a:ext cx="171450" cy="161925"/>
            </a:xfrm>
            <a:custGeom>
              <a:avLst/>
              <a:gdLst>
                <a:gd name="T0" fmla="*/ 32 w 52"/>
                <a:gd name="T1" fmla="*/ 3 h 49"/>
                <a:gd name="T2" fmla="*/ 5 w 52"/>
                <a:gd name="T3" fmla="*/ 13 h 49"/>
                <a:gd name="T4" fmla="*/ 3 w 52"/>
                <a:gd name="T5" fmla="*/ 42 h 49"/>
                <a:gd name="T6" fmla="*/ 6 w 52"/>
                <a:gd name="T7" fmla="*/ 46 h 49"/>
                <a:gd name="T8" fmla="*/ 10 w 52"/>
                <a:gd name="T9" fmla="*/ 48 h 49"/>
                <a:gd name="T10" fmla="*/ 33 w 52"/>
                <a:gd name="T11" fmla="*/ 46 h 49"/>
                <a:gd name="T12" fmla="*/ 52 w 52"/>
                <a:gd name="T13" fmla="*/ 23 h 49"/>
                <a:gd name="T14" fmla="*/ 32 w 52"/>
                <a:gd name="T15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49">
                  <a:moveTo>
                    <a:pt x="32" y="3"/>
                  </a:moveTo>
                  <a:cubicBezTo>
                    <a:pt x="22" y="0"/>
                    <a:pt x="11" y="4"/>
                    <a:pt x="5" y="13"/>
                  </a:cubicBezTo>
                  <a:cubicBezTo>
                    <a:pt x="0" y="21"/>
                    <a:pt x="0" y="33"/>
                    <a:pt x="3" y="42"/>
                  </a:cubicBezTo>
                  <a:cubicBezTo>
                    <a:pt x="4" y="44"/>
                    <a:pt x="4" y="45"/>
                    <a:pt x="6" y="46"/>
                  </a:cubicBezTo>
                  <a:cubicBezTo>
                    <a:pt x="7" y="47"/>
                    <a:pt x="8" y="48"/>
                    <a:pt x="10" y="48"/>
                  </a:cubicBezTo>
                  <a:cubicBezTo>
                    <a:pt x="18" y="48"/>
                    <a:pt x="26" y="49"/>
                    <a:pt x="33" y="46"/>
                  </a:cubicBezTo>
                  <a:cubicBezTo>
                    <a:pt x="40" y="43"/>
                    <a:pt x="52" y="31"/>
                    <a:pt x="52" y="23"/>
                  </a:cubicBezTo>
                  <a:cubicBezTo>
                    <a:pt x="52" y="14"/>
                    <a:pt x="40" y="5"/>
                    <a:pt x="32" y="3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i$1ïḍé">
              <a:extLst>
                <a:ext uri="{FF2B5EF4-FFF2-40B4-BE49-F238E27FC236}">
                  <a16:creationId xmlns:a16="http://schemas.microsoft.com/office/drawing/2014/main" id="{A438310A-ECD2-9146-82D6-D9D4AA09AB93}"/>
                </a:ext>
              </a:extLst>
            </p:cNvPr>
            <p:cNvSpPr/>
            <p:nvPr/>
          </p:nvSpPr>
          <p:spPr bwMode="auto">
            <a:xfrm>
              <a:off x="4322763" y="2425701"/>
              <a:ext cx="168275" cy="128588"/>
            </a:xfrm>
            <a:custGeom>
              <a:avLst/>
              <a:gdLst>
                <a:gd name="T0" fmla="*/ 51 w 51"/>
                <a:gd name="T1" fmla="*/ 13 h 39"/>
                <a:gd name="T2" fmla="*/ 32 w 51"/>
                <a:gd name="T3" fmla="*/ 36 h 39"/>
                <a:gd name="T4" fmla="*/ 8 w 51"/>
                <a:gd name="T5" fmla="*/ 38 h 39"/>
                <a:gd name="T6" fmla="*/ 4 w 51"/>
                <a:gd name="T7" fmla="*/ 37 h 39"/>
                <a:gd name="T8" fmla="*/ 2 w 51"/>
                <a:gd name="T9" fmla="*/ 32 h 39"/>
                <a:gd name="T10" fmla="*/ 0 w 51"/>
                <a:gd name="T11" fmla="*/ 24 h 39"/>
                <a:gd name="T12" fmla="*/ 1 w 51"/>
                <a:gd name="T13" fmla="*/ 24 h 39"/>
                <a:gd name="T14" fmla="*/ 25 w 51"/>
                <a:gd name="T15" fmla="*/ 22 h 39"/>
                <a:gd name="T16" fmla="*/ 44 w 51"/>
                <a:gd name="T17" fmla="*/ 0 h 39"/>
                <a:gd name="T18" fmla="*/ 51 w 51"/>
                <a:gd name="T19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39">
                  <a:moveTo>
                    <a:pt x="51" y="13"/>
                  </a:moveTo>
                  <a:cubicBezTo>
                    <a:pt x="51" y="21"/>
                    <a:pt x="39" y="33"/>
                    <a:pt x="32" y="36"/>
                  </a:cubicBezTo>
                  <a:cubicBezTo>
                    <a:pt x="24" y="39"/>
                    <a:pt x="16" y="39"/>
                    <a:pt x="8" y="38"/>
                  </a:cubicBezTo>
                  <a:cubicBezTo>
                    <a:pt x="7" y="38"/>
                    <a:pt x="6" y="37"/>
                    <a:pt x="4" y="37"/>
                  </a:cubicBezTo>
                  <a:cubicBezTo>
                    <a:pt x="3" y="36"/>
                    <a:pt x="2" y="34"/>
                    <a:pt x="2" y="32"/>
                  </a:cubicBezTo>
                  <a:cubicBezTo>
                    <a:pt x="1" y="30"/>
                    <a:pt x="1" y="27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9" y="25"/>
                    <a:pt x="17" y="26"/>
                    <a:pt x="25" y="22"/>
                  </a:cubicBezTo>
                  <a:cubicBezTo>
                    <a:pt x="31" y="19"/>
                    <a:pt x="43" y="8"/>
                    <a:pt x="44" y="0"/>
                  </a:cubicBezTo>
                  <a:cubicBezTo>
                    <a:pt x="48" y="3"/>
                    <a:pt x="51" y="8"/>
                    <a:pt x="51" y="1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slíḍe">
              <a:extLst>
                <a:ext uri="{FF2B5EF4-FFF2-40B4-BE49-F238E27FC236}">
                  <a16:creationId xmlns:a16="http://schemas.microsoft.com/office/drawing/2014/main" id="{24DBDACA-8849-6B45-B46B-D7A5D6012499}"/>
                </a:ext>
              </a:extLst>
            </p:cNvPr>
            <p:cNvSpPr/>
            <p:nvPr/>
          </p:nvSpPr>
          <p:spPr bwMode="auto">
            <a:xfrm>
              <a:off x="4319588" y="2395538"/>
              <a:ext cx="149225" cy="115888"/>
            </a:xfrm>
            <a:custGeom>
              <a:avLst/>
              <a:gdLst>
                <a:gd name="T0" fmla="*/ 45 w 45"/>
                <a:gd name="T1" fmla="*/ 10 h 35"/>
                <a:gd name="T2" fmla="*/ 26 w 45"/>
                <a:gd name="T3" fmla="*/ 32 h 35"/>
                <a:gd name="T4" fmla="*/ 2 w 45"/>
                <a:gd name="T5" fmla="*/ 33 h 35"/>
                <a:gd name="T6" fmla="*/ 1 w 45"/>
                <a:gd name="T7" fmla="*/ 33 h 35"/>
                <a:gd name="T8" fmla="*/ 5 w 45"/>
                <a:gd name="T9" fmla="*/ 12 h 35"/>
                <a:gd name="T10" fmla="*/ 32 w 45"/>
                <a:gd name="T11" fmla="*/ 2 h 35"/>
                <a:gd name="T12" fmla="*/ 45 w 45"/>
                <a:gd name="T13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5">
                  <a:moveTo>
                    <a:pt x="45" y="10"/>
                  </a:moveTo>
                  <a:cubicBezTo>
                    <a:pt x="44" y="18"/>
                    <a:pt x="32" y="29"/>
                    <a:pt x="26" y="32"/>
                  </a:cubicBezTo>
                  <a:cubicBezTo>
                    <a:pt x="19" y="35"/>
                    <a:pt x="10" y="34"/>
                    <a:pt x="2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26"/>
                    <a:pt x="1" y="18"/>
                    <a:pt x="5" y="12"/>
                  </a:cubicBezTo>
                  <a:cubicBezTo>
                    <a:pt x="11" y="3"/>
                    <a:pt x="22" y="0"/>
                    <a:pt x="32" y="2"/>
                  </a:cubicBezTo>
                  <a:cubicBezTo>
                    <a:pt x="37" y="4"/>
                    <a:pt x="41" y="6"/>
                    <a:pt x="45" y="1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3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šļídè">
              <a:extLst>
                <a:ext uri="{FF2B5EF4-FFF2-40B4-BE49-F238E27FC236}">
                  <a16:creationId xmlns:a16="http://schemas.microsoft.com/office/drawing/2014/main" id="{416FFBF8-5AF2-5542-9058-E488EBFD004E}"/>
                </a:ext>
              </a:extLst>
            </p:cNvPr>
            <p:cNvSpPr/>
            <p:nvPr/>
          </p:nvSpPr>
          <p:spPr bwMode="auto">
            <a:xfrm>
              <a:off x="4629151" y="3262313"/>
              <a:ext cx="112713" cy="138113"/>
            </a:xfrm>
            <a:custGeom>
              <a:avLst/>
              <a:gdLst>
                <a:gd name="T0" fmla="*/ 1 w 34"/>
                <a:gd name="T1" fmla="*/ 42 h 42"/>
                <a:gd name="T2" fmla="*/ 7 w 34"/>
                <a:gd name="T3" fmla="*/ 7 h 42"/>
                <a:gd name="T4" fmla="*/ 11 w 34"/>
                <a:gd name="T5" fmla="*/ 3 h 42"/>
                <a:gd name="T6" fmla="*/ 24 w 34"/>
                <a:gd name="T7" fmla="*/ 3 h 42"/>
                <a:gd name="T8" fmla="*/ 31 w 34"/>
                <a:gd name="T9" fmla="*/ 14 h 42"/>
                <a:gd name="T10" fmla="*/ 32 w 34"/>
                <a:gd name="T11" fmla="*/ 33 h 42"/>
                <a:gd name="T12" fmla="*/ 30 w 34"/>
                <a:gd name="T13" fmla="*/ 32 h 42"/>
                <a:gd name="T14" fmla="*/ 29 w 34"/>
                <a:gd name="T15" fmla="*/ 14 h 42"/>
                <a:gd name="T16" fmla="*/ 23 w 34"/>
                <a:gd name="T17" fmla="*/ 5 h 42"/>
                <a:gd name="T18" fmla="*/ 12 w 34"/>
                <a:gd name="T19" fmla="*/ 5 h 42"/>
                <a:gd name="T20" fmla="*/ 10 w 34"/>
                <a:gd name="T21" fmla="*/ 9 h 42"/>
                <a:gd name="T22" fmla="*/ 4 w 34"/>
                <a:gd name="T23" fmla="*/ 42 h 42"/>
                <a:gd name="T24" fmla="*/ 1 w 34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2">
                  <a:moveTo>
                    <a:pt x="1" y="42"/>
                  </a:moveTo>
                  <a:cubicBezTo>
                    <a:pt x="0" y="30"/>
                    <a:pt x="2" y="18"/>
                    <a:pt x="7" y="7"/>
                  </a:cubicBezTo>
                  <a:cubicBezTo>
                    <a:pt x="8" y="5"/>
                    <a:pt x="9" y="4"/>
                    <a:pt x="11" y="3"/>
                  </a:cubicBezTo>
                  <a:cubicBezTo>
                    <a:pt x="15" y="0"/>
                    <a:pt x="20" y="0"/>
                    <a:pt x="24" y="3"/>
                  </a:cubicBezTo>
                  <a:cubicBezTo>
                    <a:pt x="28" y="5"/>
                    <a:pt x="30" y="9"/>
                    <a:pt x="31" y="14"/>
                  </a:cubicBezTo>
                  <a:cubicBezTo>
                    <a:pt x="33" y="20"/>
                    <a:pt x="34" y="26"/>
                    <a:pt x="32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26"/>
                    <a:pt x="31" y="20"/>
                    <a:pt x="29" y="14"/>
                  </a:cubicBezTo>
                  <a:cubicBezTo>
                    <a:pt x="28" y="11"/>
                    <a:pt x="26" y="7"/>
                    <a:pt x="23" y="5"/>
                  </a:cubicBezTo>
                  <a:cubicBezTo>
                    <a:pt x="20" y="2"/>
                    <a:pt x="15" y="2"/>
                    <a:pt x="12" y="5"/>
                  </a:cubicBezTo>
                  <a:cubicBezTo>
                    <a:pt x="11" y="6"/>
                    <a:pt x="10" y="7"/>
                    <a:pt x="10" y="9"/>
                  </a:cubicBezTo>
                  <a:cubicBezTo>
                    <a:pt x="4" y="19"/>
                    <a:pt x="2" y="31"/>
                    <a:pt x="4" y="42"/>
                  </a:cubicBezTo>
                  <a:lnTo>
                    <a:pt x="1" y="42"/>
                  </a:ln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ïṧ1îḓê">
              <a:extLst>
                <a:ext uri="{FF2B5EF4-FFF2-40B4-BE49-F238E27FC236}">
                  <a16:creationId xmlns:a16="http://schemas.microsoft.com/office/drawing/2014/main" id="{FBEFEC67-B5AE-2E4B-B07F-7686BE570EF4}"/>
                </a:ext>
              </a:extLst>
            </p:cNvPr>
            <p:cNvSpPr/>
            <p:nvPr/>
          </p:nvSpPr>
          <p:spPr bwMode="auto">
            <a:xfrm>
              <a:off x="4551363" y="3344863"/>
              <a:ext cx="292100" cy="487363"/>
            </a:xfrm>
            <a:custGeom>
              <a:avLst/>
              <a:gdLst>
                <a:gd name="T0" fmla="*/ 66 w 89"/>
                <a:gd name="T1" fmla="*/ 0 h 148"/>
                <a:gd name="T2" fmla="*/ 89 w 89"/>
                <a:gd name="T3" fmla="*/ 112 h 148"/>
                <a:gd name="T4" fmla="*/ 89 w 89"/>
                <a:gd name="T5" fmla="*/ 115 h 148"/>
                <a:gd name="T6" fmla="*/ 84 w 89"/>
                <a:gd name="T7" fmla="*/ 120 h 148"/>
                <a:gd name="T8" fmla="*/ 13 w 89"/>
                <a:gd name="T9" fmla="*/ 148 h 148"/>
                <a:gd name="T10" fmla="*/ 11 w 89"/>
                <a:gd name="T11" fmla="*/ 148 h 148"/>
                <a:gd name="T12" fmla="*/ 10 w 89"/>
                <a:gd name="T13" fmla="*/ 147 h 148"/>
                <a:gd name="T14" fmla="*/ 9 w 89"/>
                <a:gd name="T15" fmla="*/ 138 h 148"/>
                <a:gd name="T16" fmla="*/ 5 w 89"/>
                <a:gd name="T17" fmla="*/ 64 h 148"/>
                <a:gd name="T18" fmla="*/ 3 w 89"/>
                <a:gd name="T19" fmla="*/ 46 h 148"/>
                <a:gd name="T20" fmla="*/ 1 w 89"/>
                <a:gd name="T21" fmla="*/ 29 h 148"/>
                <a:gd name="T22" fmla="*/ 29 w 89"/>
                <a:gd name="T23" fmla="*/ 16 h 148"/>
                <a:gd name="T24" fmla="*/ 66 w 89"/>
                <a:gd name="T2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48">
                  <a:moveTo>
                    <a:pt x="66" y="0"/>
                  </a:moveTo>
                  <a:cubicBezTo>
                    <a:pt x="89" y="112"/>
                    <a:pt x="89" y="112"/>
                    <a:pt x="89" y="112"/>
                  </a:cubicBezTo>
                  <a:cubicBezTo>
                    <a:pt x="89" y="113"/>
                    <a:pt x="89" y="114"/>
                    <a:pt x="89" y="115"/>
                  </a:cubicBezTo>
                  <a:cubicBezTo>
                    <a:pt x="88" y="118"/>
                    <a:pt x="86" y="119"/>
                    <a:pt x="84" y="120"/>
                  </a:cubicBezTo>
                  <a:cubicBezTo>
                    <a:pt x="61" y="131"/>
                    <a:pt x="37" y="140"/>
                    <a:pt x="13" y="148"/>
                  </a:cubicBezTo>
                  <a:cubicBezTo>
                    <a:pt x="12" y="148"/>
                    <a:pt x="12" y="148"/>
                    <a:pt x="11" y="148"/>
                  </a:cubicBezTo>
                  <a:cubicBezTo>
                    <a:pt x="11" y="148"/>
                    <a:pt x="10" y="148"/>
                    <a:pt x="10" y="147"/>
                  </a:cubicBezTo>
                  <a:cubicBezTo>
                    <a:pt x="9" y="144"/>
                    <a:pt x="9" y="141"/>
                    <a:pt x="9" y="138"/>
                  </a:cubicBezTo>
                  <a:cubicBezTo>
                    <a:pt x="9" y="113"/>
                    <a:pt x="8" y="89"/>
                    <a:pt x="5" y="64"/>
                  </a:cubicBezTo>
                  <a:cubicBezTo>
                    <a:pt x="5" y="58"/>
                    <a:pt x="4" y="52"/>
                    <a:pt x="3" y="46"/>
                  </a:cubicBezTo>
                  <a:cubicBezTo>
                    <a:pt x="3" y="41"/>
                    <a:pt x="0" y="33"/>
                    <a:pt x="1" y="29"/>
                  </a:cubicBezTo>
                  <a:cubicBezTo>
                    <a:pt x="3" y="22"/>
                    <a:pt x="22" y="18"/>
                    <a:pt x="29" y="16"/>
                  </a:cubicBezTo>
                  <a:cubicBezTo>
                    <a:pt x="32" y="14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S1iḋè">
              <a:extLst>
                <a:ext uri="{FF2B5EF4-FFF2-40B4-BE49-F238E27FC236}">
                  <a16:creationId xmlns:a16="http://schemas.microsoft.com/office/drawing/2014/main" id="{C7849F1F-0622-4348-872C-7F6B39B76272}"/>
                </a:ext>
              </a:extLst>
            </p:cNvPr>
            <p:cNvSpPr/>
            <p:nvPr/>
          </p:nvSpPr>
          <p:spPr bwMode="auto">
            <a:xfrm>
              <a:off x="4551363" y="3344863"/>
              <a:ext cx="292100" cy="487363"/>
            </a:xfrm>
            <a:custGeom>
              <a:avLst/>
              <a:gdLst>
                <a:gd name="T0" fmla="*/ 66 w 89"/>
                <a:gd name="T1" fmla="*/ 0 h 148"/>
                <a:gd name="T2" fmla="*/ 89 w 89"/>
                <a:gd name="T3" fmla="*/ 112 h 148"/>
                <a:gd name="T4" fmla="*/ 89 w 89"/>
                <a:gd name="T5" fmla="*/ 115 h 148"/>
                <a:gd name="T6" fmla="*/ 84 w 89"/>
                <a:gd name="T7" fmla="*/ 120 h 148"/>
                <a:gd name="T8" fmla="*/ 13 w 89"/>
                <a:gd name="T9" fmla="*/ 148 h 148"/>
                <a:gd name="T10" fmla="*/ 11 w 89"/>
                <a:gd name="T11" fmla="*/ 148 h 148"/>
                <a:gd name="T12" fmla="*/ 10 w 89"/>
                <a:gd name="T13" fmla="*/ 147 h 148"/>
                <a:gd name="T14" fmla="*/ 9 w 89"/>
                <a:gd name="T15" fmla="*/ 138 h 148"/>
                <a:gd name="T16" fmla="*/ 5 w 89"/>
                <a:gd name="T17" fmla="*/ 64 h 148"/>
                <a:gd name="T18" fmla="*/ 3 w 89"/>
                <a:gd name="T19" fmla="*/ 46 h 148"/>
                <a:gd name="T20" fmla="*/ 1 w 89"/>
                <a:gd name="T21" fmla="*/ 29 h 148"/>
                <a:gd name="T22" fmla="*/ 29 w 89"/>
                <a:gd name="T23" fmla="*/ 16 h 148"/>
                <a:gd name="T24" fmla="*/ 66 w 89"/>
                <a:gd name="T2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48">
                  <a:moveTo>
                    <a:pt x="66" y="0"/>
                  </a:moveTo>
                  <a:cubicBezTo>
                    <a:pt x="89" y="112"/>
                    <a:pt x="89" y="112"/>
                    <a:pt x="89" y="112"/>
                  </a:cubicBezTo>
                  <a:cubicBezTo>
                    <a:pt x="89" y="113"/>
                    <a:pt x="89" y="114"/>
                    <a:pt x="89" y="115"/>
                  </a:cubicBezTo>
                  <a:cubicBezTo>
                    <a:pt x="88" y="118"/>
                    <a:pt x="86" y="119"/>
                    <a:pt x="84" y="120"/>
                  </a:cubicBezTo>
                  <a:cubicBezTo>
                    <a:pt x="61" y="131"/>
                    <a:pt x="37" y="140"/>
                    <a:pt x="13" y="148"/>
                  </a:cubicBezTo>
                  <a:cubicBezTo>
                    <a:pt x="12" y="148"/>
                    <a:pt x="12" y="148"/>
                    <a:pt x="11" y="148"/>
                  </a:cubicBezTo>
                  <a:cubicBezTo>
                    <a:pt x="11" y="148"/>
                    <a:pt x="10" y="148"/>
                    <a:pt x="10" y="147"/>
                  </a:cubicBezTo>
                  <a:cubicBezTo>
                    <a:pt x="9" y="144"/>
                    <a:pt x="9" y="141"/>
                    <a:pt x="9" y="138"/>
                  </a:cubicBezTo>
                  <a:cubicBezTo>
                    <a:pt x="9" y="113"/>
                    <a:pt x="8" y="89"/>
                    <a:pt x="5" y="64"/>
                  </a:cubicBezTo>
                  <a:cubicBezTo>
                    <a:pt x="5" y="58"/>
                    <a:pt x="4" y="52"/>
                    <a:pt x="3" y="46"/>
                  </a:cubicBezTo>
                  <a:cubicBezTo>
                    <a:pt x="3" y="41"/>
                    <a:pt x="0" y="33"/>
                    <a:pt x="1" y="29"/>
                  </a:cubicBezTo>
                  <a:cubicBezTo>
                    <a:pt x="3" y="22"/>
                    <a:pt x="22" y="18"/>
                    <a:pt x="29" y="16"/>
                  </a:cubicBezTo>
                  <a:cubicBezTo>
                    <a:pt x="32" y="14"/>
                    <a:pt x="66" y="2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íśļïḓe">
              <a:extLst>
                <a:ext uri="{FF2B5EF4-FFF2-40B4-BE49-F238E27FC236}">
                  <a16:creationId xmlns:a16="http://schemas.microsoft.com/office/drawing/2014/main" id="{1D298184-421A-AD4B-BC0D-1C8F41A955F4}"/>
                </a:ext>
              </a:extLst>
            </p:cNvPr>
            <p:cNvSpPr/>
            <p:nvPr/>
          </p:nvSpPr>
          <p:spPr bwMode="auto">
            <a:xfrm>
              <a:off x="4597401" y="3328988"/>
              <a:ext cx="288925" cy="487363"/>
            </a:xfrm>
            <a:custGeom>
              <a:avLst/>
              <a:gdLst>
                <a:gd name="T0" fmla="*/ 66 w 88"/>
                <a:gd name="T1" fmla="*/ 0 h 148"/>
                <a:gd name="T2" fmla="*/ 88 w 88"/>
                <a:gd name="T3" fmla="*/ 112 h 148"/>
                <a:gd name="T4" fmla="*/ 88 w 88"/>
                <a:gd name="T5" fmla="*/ 115 h 148"/>
                <a:gd name="T6" fmla="*/ 83 w 88"/>
                <a:gd name="T7" fmla="*/ 120 h 148"/>
                <a:gd name="T8" fmla="*/ 12 w 88"/>
                <a:gd name="T9" fmla="*/ 148 h 148"/>
                <a:gd name="T10" fmla="*/ 11 w 88"/>
                <a:gd name="T11" fmla="*/ 148 h 148"/>
                <a:gd name="T12" fmla="*/ 10 w 88"/>
                <a:gd name="T13" fmla="*/ 147 h 148"/>
                <a:gd name="T14" fmla="*/ 9 w 88"/>
                <a:gd name="T15" fmla="*/ 137 h 148"/>
                <a:gd name="T16" fmla="*/ 5 w 88"/>
                <a:gd name="T17" fmla="*/ 64 h 148"/>
                <a:gd name="T18" fmla="*/ 3 w 88"/>
                <a:gd name="T19" fmla="*/ 46 h 148"/>
                <a:gd name="T20" fmla="*/ 1 w 88"/>
                <a:gd name="T21" fmla="*/ 29 h 148"/>
                <a:gd name="T22" fmla="*/ 28 w 88"/>
                <a:gd name="T23" fmla="*/ 15 h 148"/>
                <a:gd name="T24" fmla="*/ 66 w 88"/>
                <a:gd name="T2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48">
                  <a:moveTo>
                    <a:pt x="66" y="0"/>
                  </a:moveTo>
                  <a:cubicBezTo>
                    <a:pt x="88" y="112"/>
                    <a:pt x="88" y="112"/>
                    <a:pt x="88" y="112"/>
                  </a:cubicBezTo>
                  <a:cubicBezTo>
                    <a:pt x="88" y="113"/>
                    <a:pt x="88" y="114"/>
                    <a:pt x="88" y="115"/>
                  </a:cubicBezTo>
                  <a:cubicBezTo>
                    <a:pt x="88" y="118"/>
                    <a:pt x="85" y="119"/>
                    <a:pt x="83" y="120"/>
                  </a:cubicBezTo>
                  <a:cubicBezTo>
                    <a:pt x="60" y="131"/>
                    <a:pt x="37" y="140"/>
                    <a:pt x="12" y="148"/>
                  </a:cubicBezTo>
                  <a:cubicBezTo>
                    <a:pt x="12" y="148"/>
                    <a:pt x="11" y="148"/>
                    <a:pt x="11" y="148"/>
                  </a:cubicBezTo>
                  <a:cubicBezTo>
                    <a:pt x="10" y="148"/>
                    <a:pt x="10" y="147"/>
                    <a:pt x="10" y="147"/>
                  </a:cubicBezTo>
                  <a:cubicBezTo>
                    <a:pt x="9" y="144"/>
                    <a:pt x="9" y="141"/>
                    <a:pt x="9" y="137"/>
                  </a:cubicBezTo>
                  <a:cubicBezTo>
                    <a:pt x="9" y="113"/>
                    <a:pt x="7" y="89"/>
                    <a:pt x="5" y="64"/>
                  </a:cubicBezTo>
                  <a:cubicBezTo>
                    <a:pt x="4" y="58"/>
                    <a:pt x="4" y="52"/>
                    <a:pt x="3" y="46"/>
                  </a:cubicBezTo>
                  <a:cubicBezTo>
                    <a:pt x="3" y="41"/>
                    <a:pt x="0" y="33"/>
                    <a:pt x="1" y="29"/>
                  </a:cubicBezTo>
                  <a:cubicBezTo>
                    <a:pt x="3" y="22"/>
                    <a:pt x="22" y="18"/>
                    <a:pt x="28" y="15"/>
                  </a:cubicBezTo>
                  <a:cubicBezTo>
                    <a:pt x="32" y="14"/>
                    <a:pt x="66" y="1"/>
                    <a:pt x="66" y="0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śḻiḑe">
              <a:extLst>
                <a:ext uri="{FF2B5EF4-FFF2-40B4-BE49-F238E27FC236}">
                  <a16:creationId xmlns:a16="http://schemas.microsoft.com/office/drawing/2014/main" id="{E96DE54F-84B7-A649-879B-E0D6C27E930E}"/>
                </a:ext>
              </a:extLst>
            </p:cNvPr>
            <p:cNvSpPr/>
            <p:nvPr/>
          </p:nvSpPr>
          <p:spPr bwMode="auto">
            <a:xfrm>
              <a:off x="4656138" y="3262313"/>
              <a:ext cx="112713" cy="152400"/>
            </a:xfrm>
            <a:custGeom>
              <a:avLst/>
              <a:gdLst>
                <a:gd name="T0" fmla="*/ 10 w 34"/>
                <a:gd name="T1" fmla="*/ 46 h 46"/>
                <a:gd name="T2" fmla="*/ 0 w 34"/>
                <a:gd name="T3" fmla="*/ 12 h 46"/>
                <a:gd name="T4" fmla="*/ 1 w 34"/>
                <a:gd name="T5" fmla="*/ 7 h 46"/>
                <a:gd name="T6" fmla="*/ 13 w 34"/>
                <a:gd name="T7" fmla="*/ 1 h 46"/>
                <a:gd name="T8" fmla="*/ 25 w 34"/>
                <a:gd name="T9" fmla="*/ 8 h 46"/>
                <a:gd name="T10" fmla="*/ 34 w 34"/>
                <a:gd name="T11" fmla="*/ 24 h 46"/>
                <a:gd name="T12" fmla="*/ 32 w 34"/>
                <a:gd name="T13" fmla="*/ 25 h 46"/>
                <a:gd name="T14" fmla="*/ 23 w 34"/>
                <a:gd name="T15" fmla="*/ 9 h 46"/>
                <a:gd name="T16" fmla="*/ 13 w 34"/>
                <a:gd name="T17" fmla="*/ 3 h 46"/>
                <a:gd name="T18" fmla="*/ 4 w 34"/>
                <a:gd name="T19" fmla="*/ 8 h 46"/>
                <a:gd name="T20" fmla="*/ 3 w 34"/>
                <a:gd name="T21" fmla="*/ 12 h 46"/>
                <a:gd name="T22" fmla="*/ 12 w 34"/>
                <a:gd name="T23" fmla="*/ 45 h 46"/>
                <a:gd name="T24" fmla="*/ 10 w 34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6">
                  <a:moveTo>
                    <a:pt x="10" y="46"/>
                  </a:moveTo>
                  <a:cubicBezTo>
                    <a:pt x="4" y="36"/>
                    <a:pt x="0" y="24"/>
                    <a:pt x="0" y="12"/>
                  </a:cubicBezTo>
                  <a:cubicBezTo>
                    <a:pt x="0" y="10"/>
                    <a:pt x="1" y="8"/>
                    <a:pt x="1" y="7"/>
                  </a:cubicBezTo>
                  <a:cubicBezTo>
                    <a:pt x="3" y="2"/>
                    <a:pt x="8" y="0"/>
                    <a:pt x="13" y="1"/>
                  </a:cubicBezTo>
                  <a:cubicBezTo>
                    <a:pt x="18" y="2"/>
                    <a:pt x="22" y="4"/>
                    <a:pt x="25" y="8"/>
                  </a:cubicBezTo>
                  <a:cubicBezTo>
                    <a:pt x="29" y="12"/>
                    <a:pt x="32" y="18"/>
                    <a:pt x="34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0" y="19"/>
                    <a:pt x="27" y="14"/>
                    <a:pt x="23" y="9"/>
                  </a:cubicBezTo>
                  <a:cubicBezTo>
                    <a:pt x="20" y="6"/>
                    <a:pt x="17" y="4"/>
                    <a:pt x="13" y="3"/>
                  </a:cubicBezTo>
                  <a:cubicBezTo>
                    <a:pt x="9" y="3"/>
                    <a:pt x="5" y="4"/>
                    <a:pt x="4" y="8"/>
                  </a:cubicBezTo>
                  <a:cubicBezTo>
                    <a:pt x="3" y="9"/>
                    <a:pt x="3" y="11"/>
                    <a:pt x="3" y="12"/>
                  </a:cubicBezTo>
                  <a:cubicBezTo>
                    <a:pt x="3" y="24"/>
                    <a:pt x="6" y="35"/>
                    <a:pt x="12" y="45"/>
                  </a:cubicBezTo>
                  <a:lnTo>
                    <a:pt x="10" y="46"/>
                  </a:ln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ïṥlíḋe">
              <a:extLst>
                <a:ext uri="{FF2B5EF4-FFF2-40B4-BE49-F238E27FC236}">
                  <a16:creationId xmlns:a16="http://schemas.microsoft.com/office/drawing/2014/main" id="{F1025B2E-97F1-D342-BB86-351C9D39BE79}"/>
                </a:ext>
              </a:extLst>
            </p:cNvPr>
            <p:cNvSpPr/>
            <p:nvPr/>
          </p:nvSpPr>
          <p:spPr bwMode="auto">
            <a:xfrm>
              <a:off x="4610101" y="3341688"/>
              <a:ext cx="290513" cy="487363"/>
            </a:xfrm>
            <a:custGeom>
              <a:avLst/>
              <a:gdLst>
                <a:gd name="T0" fmla="*/ 65 w 88"/>
                <a:gd name="T1" fmla="*/ 0 h 148"/>
                <a:gd name="T2" fmla="*/ 88 w 88"/>
                <a:gd name="T3" fmla="*/ 112 h 148"/>
                <a:gd name="T4" fmla="*/ 88 w 88"/>
                <a:gd name="T5" fmla="*/ 115 h 148"/>
                <a:gd name="T6" fmla="*/ 83 w 88"/>
                <a:gd name="T7" fmla="*/ 120 h 148"/>
                <a:gd name="T8" fmla="*/ 12 w 88"/>
                <a:gd name="T9" fmla="*/ 148 h 148"/>
                <a:gd name="T10" fmla="*/ 11 w 88"/>
                <a:gd name="T11" fmla="*/ 148 h 148"/>
                <a:gd name="T12" fmla="*/ 10 w 88"/>
                <a:gd name="T13" fmla="*/ 147 h 148"/>
                <a:gd name="T14" fmla="*/ 9 w 88"/>
                <a:gd name="T15" fmla="*/ 137 h 148"/>
                <a:gd name="T16" fmla="*/ 5 w 88"/>
                <a:gd name="T17" fmla="*/ 64 h 148"/>
                <a:gd name="T18" fmla="*/ 3 w 88"/>
                <a:gd name="T19" fmla="*/ 46 h 148"/>
                <a:gd name="T20" fmla="*/ 1 w 88"/>
                <a:gd name="T21" fmla="*/ 29 h 148"/>
                <a:gd name="T22" fmla="*/ 28 w 88"/>
                <a:gd name="T23" fmla="*/ 15 h 148"/>
                <a:gd name="T24" fmla="*/ 65 w 88"/>
                <a:gd name="T2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48">
                  <a:moveTo>
                    <a:pt x="65" y="0"/>
                  </a:moveTo>
                  <a:cubicBezTo>
                    <a:pt x="88" y="112"/>
                    <a:pt x="88" y="112"/>
                    <a:pt x="88" y="112"/>
                  </a:cubicBezTo>
                  <a:cubicBezTo>
                    <a:pt x="88" y="113"/>
                    <a:pt x="88" y="114"/>
                    <a:pt x="88" y="115"/>
                  </a:cubicBezTo>
                  <a:cubicBezTo>
                    <a:pt x="87" y="118"/>
                    <a:pt x="85" y="119"/>
                    <a:pt x="83" y="120"/>
                  </a:cubicBezTo>
                  <a:cubicBezTo>
                    <a:pt x="60" y="131"/>
                    <a:pt x="36" y="140"/>
                    <a:pt x="12" y="148"/>
                  </a:cubicBezTo>
                  <a:cubicBezTo>
                    <a:pt x="12" y="148"/>
                    <a:pt x="11" y="148"/>
                    <a:pt x="11" y="148"/>
                  </a:cubicBezTo>
                  <a:cubicBezTo>
                    <a:pt x="10" y="148"/>
                    <a:pt x="10" y="147"/>
                    <a:pt x="10" y="147"/>
                  </a:cubicBezTo>
                  <a:cubicBezTo>
                    <a:pt x="9" y="144"/>
                    <a:pt x="9" y="141"/>
                    <a:pt x="9" y="137"/>
                  </a:cubicBezTo>
                  <a:cubicBezTo>
                    <a:pt x="8" y="113"/>
                    <a:pt x="7" y="89"/>
                    <a:pt x="5" y="64"/>
                  </a:cubicBezTo>
                  <a:cubicBezTo>
                    <a:pt x="4" y="58"/>
                    <a:pt x="3" y="52"/>
                    <a:pt x="3" y="46"/>
                  </a:cubicBezTo>
                  <a:cubicBezTo>
                    <a:pt x="2" y="41"/>
                    <a:pt x="0" y="33"/>
                    <a:pt x="1" y="29"/>
                  </a:cubicBezTo>
                  <a:cubicBezTo>
                    <a:pt x="2" y="22"/>
                    <a:pt x="22" y="18"/>
                    <a:pt x="28" y="15"/>
                  </a:cubicBezTo>
                  <a:cubicBezTo>
                    <a:pt x="32" y="14"/>
                    <a:pt x="66" y="1"/>
                    <a:pt x="65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81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sļídê">
              <a:extLst>
                <a:ext uri="{FF2B5EF4-FFF2-40B4-BE49-F238E27FC236}">
                  <a16:creationId xmlns:a16="http://schemas.microsoft.com/office/drawing/2014/main" id="{D6B027CA-7676-2D45-AB1F-B0B4DC57FDB9}"/>
                </a:ext>
              </a:extLst>
            </p:cNvPr>
            <p:cNvSpPr/>
            <p:nvPr/>
          </p:nvSpPr>
          <p:spPr bwMode="auto">
            <a:xfrm>
              <a:off x="4656138" y="3325813"/>
              <a:ext cx="290513" cy="490538"/>
            </a:xfrm>
            <a:custGeom>
              <a:avLst/>
              <a:gdLst>
                <a:gd name="T0" fmla="*/ 65 w 88"/>
                <a:gd name="T1" fmla="*/ 0 h 149"/>
                <a:gd name="T2" fmla="*/ 88 w 88"/>
                <a:gd name="T3" fmla="*/ 112 h 149"/>
                <a:gd name="T4" fmla="*/ 88 w 88"/>
                <a:gd name="T5" fmla="*/ 116 h 149"/>
                <a:gd name="T6" fmla="*/ 83 w 88"/>
                <a:gd name="T7" fmla="*/ 120 h 149"/>
                <a:gd name="T8" fmla="*/ 12 w 88"/>
                <a:gd name="T9" fmla="*/ 148 h 149"/>
                <a:gd name="T10" fmla="*/ 11 w 88"/>
                <a:gd name="T11" fmla="*/ 148 h 149"/>
                <a:gd name="T12" fmla="*/ 10 w 88"/>
                <a:gd name="T13" fmla="*/ 147 h 149"/>
                <a:gd name="T14" fmla="*/ 9 w 88"/>
                <a:gd name="T15" fmla="*/ 138 h 149"/>
                <a:gd name="T16" fmla="*/ 5 w 88"/>
                <a:gd name="T17" fmla="*/ 64 h 149"/>
                <a:gd name="T18" fmla="*/ 3 w 88"/>
                <a:gd name="T19" fmla="*/ 46 h 149"/>
                <a:gd name="T20" fmla="*/ 1 w 88"/>
                <a:gd name="T21" fmla="*/ 29 h 149"/>
                <a:gd name="T22" fmla="*/ 28 w 88"/>
                <a:gd name="T23" fmla="*/ 16 h 149"/>
                <a:gd name="T24" fmla="*/ 65 w 88"/>
                <a:gd name="T2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49">
                  <a:moveTo>
                    <a:pt x="65" y="0"/>
                  </a:moveTo>
                  <a:cubicBezTo>
                    <a:pt x="88" y="112"/>
                    <a:pt x="88" y="112"/>
                    <a:pt x="88" y="112"/>
                  </a:cubicBezTo>
                  <a:cubicBezTo>
                    <a:pt x="88" y="113"/>
                    <a:pt x="88" y="114"/>
                    <a:pt x="88" y="116"/>
                  </a:cubicBezTo>
                  <a:cubicBezTo>
                    <a:pt x="88" y="118"/>
                    <a:pt x="85" y="119"/>
                    <a:pt x="83" y="120"/>
                  </a:cubicBezTo>
                  <a:cubicBezTo>
                    <a:pt x="60" y="131"/>
                    <a:pt x="36" y="141"/>
                    <a:pt x="12" y="148"/>
                  </a:cubicBezTo>
                  <a:cubicBezTo>
                    <a:pt x="12" y="149"/>
                    <a:pt x="11" y="149"/>
                    <a:pt x="11" y="148"/>
                  </a:cubicBezTo>
                  <a:cubicBezTo>
                    <a:pt x="10" y="148"/>
                    <a:pt x="10" y="148"/>
                    <a:pt x="10" y="147"/>
                  </a:cubicBezTo>
                  <a:cubicBezTo>
                    <a:pt x="9" y="144"/>
                    <a:pt x="9" y="141"/>
                    <a:pt x="9" y="138"/>
                  </a:cubicBezTo>
                  <a:cubicBezTo>
                    <a:pt x="8" y="113"/>
                    <a:pt x="7" y="89"/>
                    <a:pt x="5" y="64"/>
                  </a:cubicBezTo>
                  <a:cubicBezTo>
                    <a:pt x="4" y="58"/>
                    <a:pt x="4" y="52"/>
                    <a:pt x="3" y="46"/>
                  </a:cubicBezTo>
                  <a:cubicBezTo>
                    <a:pt x="2" y="41"/>
                    <a:pt x="0" y="34"/>
                    <a:pt x="1" y="29"/>
                  </a:cubicBezTo>
                  <a:cubicBezTo>
                    <a:pt x="3" y="22"/>
                    <a:pt x="22" y="18"/>
                    <a:pt x="28" y="16"/>
                  </a:cubicBezTo>
                  <a:cubicBezTo>
                    <a:pt x="32" y="14"/>
                    <a:pt x="66" y="2"/>
                    <a:pt x="65" y="0"/>
                  </a:cubicBezTo>
                  <a:close/>
                </a:path>
              </a:pathLst>
            </a:custGeom>
            <a:solidFill>
              <a:srgbClr val="68A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ṣľíďè">
              <a:extLst>
                <a:ext uri="{FF2B5EF4-FFF2-40B4-BE49-F238E27FC236}">
                  <a16:creationId xmlns:a16="http://schemas.microsoft.com/office/drawing/2014/main" id="{1053AB64-9C5A-DF42-B418-40607F383EB6}"/>
                </a:ext>
              </a:extLst>
            </p:cNvPr>
            <p:cNvSpPr/>
            <p:nvPr/>
          </p:nvSpPr>
          <p:spPr bwMode="auto">
            <a:xfrm>
              <a:off x="4656138" y="3325813"/>
              <a:ext cx="290513" cy="490538"/>
            </a:xfrm>
            <a:custGeom>
              <a:avLst/>
              <a:gdLst>
                <a:gd name="T0" fmla="*/ 65 w 88"/>
                <a:gd name="T1" fmla="*/ 0 h 149"/>
                <a:gd name="T2" fmla="*/ 88 w 88"/>
                <a:gd name="T3" fmla="*/ 112 h 149"/>
                <a:gd name="T4" fmla="*/ 88 w 88"/>
                <a:gd name="T5" fmla="*/ 116 h 149"/>
                <a:gd name="T6" fmla="*/ 83 w 88"/>
                <a:gd name="T7" fmla="*/ 120 h 149"/>
                <a:gd name="T8" fmla="*/ 12 w 88"/>
                <a:gd name="T9" fmla="*/ 148 h 149"/>
                <a:gd name="T10" fmla="*/ 11 w 88"/>
                <a:gd name="T11" fmla="*/ 148 h 149"/>
                <a:gd name="T12" fmla="*/ 10 w 88"/>
                <a:gd name="T13" fmla="*/ 147 h 149"/>
                <a:gd name="T14" fmla="*/ 9 w 88"/>
                <a:gd name="T15" fmla="*/ 138 h 149"/>
                <a:gd name="T16" fmla="*/ 5 w 88"/>
                <a:gd name="T17" fmla="*/ 64 h 149"/>
                <a:gd name="T18" fmla="*/ 3 w 88"/>
                <a:gd name="T19" fmla="*/ 46 h 149"/>
                <a:gd name="T20" fmla="*/ 1 w 88"/>
                <a:gd name="T21" fmla="*/ 29 h 149"/>
                <a:gd name="T22" fmla="*/ 28 w 88"/>
                <a:gd name="T23" fmla="*/ 16 h 149"/>
                <a:gd name="T24" fmla="*/ 65 w 88"/>
                <a:gd name="T2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49">
                  <a:moveTo>
                    <a:pt x="65" y="0"/>
                  </a:moveTo>
                  <a:cubicBezTo>
                    <a:pt x="88" y="112"/>
                    <a:pt x="88" y="112"/>
                    <a:pt x="88" y="112"/>
                  </a:cubicBezTo>
                  <a:cubicBezTo>
                    <a:pt x="88" y="113"/>
                    <a:pt x="88" y="114"/>
                    <a:pt x="88" y="116"/>
                  </a:cubicBezTo>
                  <a:cubicBezTo>
                    <a:pt x="88" y="118"/>
                    <a:pt x="85" y="119"/>
                    <a:pt x="83" y="120"/>
                  </a:cubicBezTo>
                  <a:cubicBezTo>
                    <a:pt x="60" y="131"/>
                    <a:pt x="36" y="141"/>
                    <a:pt x="12" y="148"/>
                  </a:cubicBezTo>
                  <a:cubicBezTo>
                    <a:pt x="12" y="149"/>
                    <a:pt x="11" y="149"/>
                    <a:pt x="11" y="148"/>
                  </a:cubicBezTo>
                  <a:cubicBezTo>
                    <a:pt x="10" y="148"/>
                    <a:pt x="10" y="148"/>
                    <a:pt x="10" y="147"/>
                  </a:cubicBezTo>
                  <a:cubicBezTo>
                    <a:pt x="9" y="144"/>
                    <a:pt x="9" y="141"/>
                    <a:pt x="9" y="138"/>
                  </a:cubicBezTo>
                  <a:cubicBezTo>
                    <a:pt x="8" y="113"/>
                    <a:pt x="7" y="89"/>
                    <a:pt x="5" y="64"/>
                  </a:cubicBezTo>
                  <a:cubicBezTo>
                    <a:pt x="4" y="58"/>
                    <a:pt x="4" y="52"/>
                    <a:pt x="3" y="46"/>
                  </a:cubicBezTo>
                  <a:cubicBezTo>
                    <a:pt x="2" y="41"/>
                    <a:pt x="0" y="34"/>
                    <a:pt x="1" y="29"/>
                  </a:cubicBezTo>
                  <a:cubicBezTo>
                    <a:pt x="3" y="22"/>
                    <a:pt x="22" y="18"/>
                    <a:pt x="28" y="16"/>
                  </a:cubicBezTo>
                  <a:cubicBezTo>
                    <a:pt x="32" y="14"/>
                    <a:pt x="66" y="2"/>
                    <a:pt x="65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śḷïḋe">
              <a:extLst>
                <a:ext uri="{FF2B5EF4-FFF2-40B4-BE49-F238E27FC236}">
                  <a16:creationId xmlns:a16="http://schemas.microsoft.com/office/drawing/2014/main" id="{132442F1-D51C-3D4F-B14B-81E6929D3E52}"/>
                </a:ext>
              </a:extLst>
            </p:cNvPr>
            <p:cNvSpPr/>
            <p:nvPr/>
          </p:nvSpPr>
          <p:spPr bwMode="auto">
            <a:xfrm>
              <a:off x="4643438" y="3213101"/>
              <a:ext cx="88900" cy="122238"/>
            </a:xfrm>
            <a:custGeom>
              <a:avLst/>
              <a:gdLst>
                <a:gd name="T0" fmla="*/ 9 w 27"/>
                <a:gd name="T1" fmla="*/ 6 h 37"/>
                <a:gd name="T2" fmla="*/ 2 w 27"/>
                <a:gd name="T3" fmla="*/ 9 h 37"/>
                <a:gd name="T4" fmla="*/ 1 w 27"/>
                <a:gd name="T5" fmla="*/ 14 h 37"/>
                <a:gd name="T6" fmla="*/ 2 w 27"/>
                <a:gd name="T7" fmla="*/ 20 h 37"/>
                <a:gd name="T8" fmla="*/ 3 w 27"/>
                <a:gd name="T9" fmla="*/ 31 h 37"/>
                <a:gd name="T10" fmla="*/ 12 w 27"/>
                <a:gd name="T11" fmla="*/ 36 h 37"/>
                <a:gd name="T12" fmla="*/ 26 w 27"/>
                <a:gd name="T13" fmla="*/ 27 h 37"/>
                <a:gd name="T14" fmla="*/ 27 w 27"/>
                <a:gd name="T15" fmla="*/ 21 h 37"/>
                <a:gd name="T16" fmla="*/ 21 w 27"/>
                <a:gd name="T17" fmla="*/ 4 h 37"/>
                <a:gd name="T18" fmla="*/ 9 w 27"/>
                <a:gd name="T1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7">
                  <a:moveTo>
                    <a:pt x="9" y="6"/>
                  </a:moveTo>
                  <a:cubicBezTo>
                    <a:pt x="7" y="6"/>
                    <a:pt x="4" y="7"/>
                    <a:pt x="2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1" y="16"/>
                    <a:pt x="2" y="18"/>
                    <a:pt x="2" y="20"/>
                  </a:cubicBezTo>
                  <a:cubicBezTo>
                    <a:pt x="2" y="24"/>
                    <a:pt x="1" y="28"/>
                    <a:pt x="3" y="31"/>
                  </a:cubicBezTo>
                  <a:cubicBezTo>
                    <a:pt x="5" y="34"/>
                    <a:pt x="8" y="36"/>
                    <a:pt x="12" y="36"/>
                  </a:cubicBezTo>
                  <a:cubicBezTo>
                    <a:pt x="18" y="37"/>
                    <a:pt x="24" y="33"/>
                    <a:pt x="26" y="27"/>
                  </a:cubicBezTo>
                  <a:cubicBezTo>
                    <a:pt x="27" y="25"/>
                    <a:pt x="27" y="23"/>
                    <a:pt x="27" y="21"/>
                  </a:cubicBezTo>
                  <a:cubicBezTo>
                    <a:pt x="26" y="17"/>
                    <a:pt x="24" y="7"/>
                    <a:pt x="21" y="4"/>
                  </a:cubicBezTo>
                  <a:cubicBezTo>
                    <a:pt x="18" y="0"/>
                    <a:pt x="13" y="5"/>
                    <a:pt x="9" y="6"/>
                  </a:cubicBezTo>
                  <a:close/>
                </a:path>
              </a:pathLst>
            </a:custGeom>
            <a:solidFill>
              <a:srgbClr val="F3A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ṥ1îḓê">
              <a:extLst>
                <a:ext uri="{FF2B5EF4-FFF2-40B4-BE49-F238E27FC236}">
                  <a16:creationId xmlns:a16="http://schemas.microsoft.com/office/drawing/2014/main" id="{875C5194-4036-CF46-B10C-006B8281F011}"/>
                </a:ext>
              </a:extLst>
            </p:cNvPr>
            <p:cNvSpPr/>
            <p:nvPr/>
          </p:nvSpPr>
          <p:spPr bwMode="auto">
            <a:xfrm>
              <a:off x="3686176" y="1960563"/>
              <a:ext cx="234950" cy="511175"/>
            </a:xfrm>
            <a:custGeom>
              <a:avLst/>
              <a:gdLst>
                <a:gd name="T0" fmla="*/ 29 w 71"/>
                <a:gd name="T1" fmla="*/ 155 h 155"/>
                <a:gd name="T2" fmla="*/ 29 w 71"/>
                <a:gd name="T3" fmla="*/ 136 h 155"/>
                <a:gd name="T4" fmla="*/ 0 w 71"/>
                <a:gd name="T5" fmla="*/ 127 h 155"/>
                <a:gd name="T6" fmla="*/ 5 w 71"/>
                <a:gd name="T7" fmla="*/ 115 h 155"/>
                <a:gd name="T8" fmla="*/ 32 w 71"/>
                <a:gd name="T9" fmla="*/ 123 h 155"/>
                <a:gd name="T10" fmla="*/ 54 w 71"/>
                <a:gd name="T11" fmla="*/ 104 h 155"/>
                <a:gd name="T12" fmla="*/ 33 w 71"/>
                <a:gd name="T13" fmla="*/ 82 h 155"/>
                <a:gd name="T14" fmla="*/ 2 w 71"/>
                <a:gd name="T15" fmla="*/ 50 h 155"/>
                <a:gd name="T16" fmla="*/ 30 w 71"/>
                <a:gd name="T17" fmla="*/ 19 h 155"/>
                <a:gd name="T18" fmla="*/ 30 w 71"/>
                <a:gd name="T19" fmla="*/ 0 h 155"/>
                <a:gd name="T20" fmla="*/ 42 w 71"/>
                <a:gd name="T21" fmla="*/ 0 h 155"/>
                <a:gd name="T22" fmla="*/ 42 w 71"/>
                <a:gd name="T23" fmla="*/ 18 h 155"/>
                <a:gd name="T24" fmla="*/ 67 w 71"/>
                <a:gd name="T25" fmla="*/ 25 h 155"/>
                <a:gd name="T26" fmla="*/ 62 w 71"/>
                <a:gd name="T27" fmla="*/ 38 h 155"/>
                <a:gd name="T28" fmla="*/ 38 w 71"/>
                <a:gd name="T29" fmla="*/ 31 h 155"/>
                <a:gd name="T30" fmla="*/ 18 w 71"/>
                <a:gd name="T31" fmla="*/ 47 h 155"/>
                <a:gd name="T32" fmla="*/ 42 w 71"/>
                <a:gd name="T33" fmla="*/ 69 h 155"/>
                <a:gd name="T34" fmla="*/ 71 w 71"/>
                <a:gd name="T35" fmla="*/ 103 h 155"/>
                <a:gd name="T36" fmla="*/ 41 w 71"/>
                <a:gd name="T37" fmla="*/ 135 h 155"/>
                <a:gd name="T38" fmla="*/ 41 w 71"/>
                <a:gd name="T39" fmla="*/ 155 h 155"/>
                <a:gd name="T40" fmla="*/ 29 w 71"/>
                <a:gd name="T41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55">
                  <a:moveTo>
                    <a:pt x="29" y="155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19" y="136"/>
                    <a:pt x="9" y="133"/>
                    <a:pt x="0" y="127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13" y="120"/>
                    <a:pt x="22" y="123"/>
                    <a:pt x="32" y="123"/>
                  </a:cubicBezTo>
                  <a:cubicBezTo>
                    <a:pt x="45" y="123"/>
                    <a:pt x="54" y="115"/>
                    <a:pt x="54" y="104"/>
                  </a:cubicBezTo>
                  <a:cubicBezTo>
                    <a:pt x="54" y="94"/>
                    <a:pt x="47" y="88"/>
                    <a:pt x="33" y="82"/>
                  </a:cubicBezTo>
                  <a:cubicBezTo>
                    <a:pt x="14" y="75"/>
                    <a:pt x="2" y="66"/>
                    <a:pt x="2" y="50"/>
                  </a:cubicBezTo>
                  <a:cubicBezTo>
                    <a:pt x="2" y="34"/>
                    <a:pt x="13" y="22"/>
                    <a:pt x="30" y="1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1" y="19"/>
                    <a:pt x="59" y="21"/>
                    <a:pt x="67" y="25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5" y="33"/>
                    <a:pt x="47" y="31"/>
                    <a:pt x="38" y="31"/>
                  </a:cubicBezTo>
                  <a:cubicBezTo>
                    <a:pt x="24" y="31"/>
                    <a:pt x="18" y="40"/>
                    <a:pt x="18" y="47"/>
                  </a:cubicBezTo>
                  <a:cubicBezTo>
                    <a:pt x="18" y="57"/>
                    <a:pt x="25" y="62"/>
                    <a:pt x="42" y="69"/>
                  </a:cubicBezTo>
                  <a:cubicBezTo>
                    <a:pt x="61" y="77"/>
                    <a:pt x="71" y="86"/>
                    <a:pt x="71" y="103"/>
                  </a:cubicBezTo>
                  <a:cubicBezTo>
                    <a:pt x="71" y="118"/>
                    <a:pt x="60" y="132"/>
                    <a:pt x="41" y="135"/>
                  </a:cubicBezTo>
                  <a:cubicBezTo>
                    <a:pt x="41" y="155"/>
                    <a:pt x="41" y="155"/>
                    <a:pt x="41" y="155"/>
                  </a:cubicBezTo>
                  <a:lnTo>
                    <a:pt x="29" y="1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ṧliḑè">
              <a:extLst>
                <a:ext uri="{FF2B5EF4-FFF2-40B4-BE49-F238E27FC236}">
                  <a16:creationId xmlns:a16="http://schemas.microsoft.com/office/drawing/2014/main" id="{59A54BA3-70F0-AB49-9E7B-1C4A3A67FBA2}"/>
                </a:ext>
              </a:extLst>
            </p:cNvPr>
            <p:cNvSpPr/>
            <p:nvPr/>
          </p:nvSpPr>
          <p:spPr bwMode="auto">
            <a:xfrm>
              <a:off x="3181351" y="2487613"/>
              <a:ext cx="234950" cy="508000"/>
            </a:xfrm>
            <a:custGeom>
              <a:avLst/>
              <a:gdLst>
                <a:gd name="T0" fmla="*/ 29 w 71"/>
                <a:gd name="T1" fmla="*/ 154 h 154"/>
                <a:gd name="T2" fmla="*/ 29 w 71"/>
                <a:gd name="T3" fmla="*/ 135 h 154"/>
                <a:gd name="T4" fmla="*/ 0 w 71"/>
                <a:gd name="T5" fmla="*/ 127 h 154"/>
                <a:gd name="T6" fmla="*/ 5 w 71"/>
                <a:gd name="T7" fmla="*/ 115 h 154"/>
                <a:gd name="T8" fmla="*/ 32 w 71"/>
                <a:gd name="T9" fmla="*/ 123 h 154"/>
                <a:gd name="T10" fmla="*/ 54 w 71"/>
                <a:gd name="T11" fmla="*/ 104 h 154"/>
                <a:gd name="T12" fmla="*/ 33 w 71"/>
                <a:gd name="T13" fmla="*/ 82 h 154"/>
                <a:gd name="T14" fmla="*/ 2 w 71"/>
                <a:gd name="T15" fmla="*/ 49 h 154"/>
                <a:gd name="T16" fmla="*/ 30 w 71"/>
                <a:gd name="T17" fmla="*/ 19 h 154"/>
                <a:gd name="T18" fmla="*/ 30 w 71"/>
                <a:gd name="T19" fmla="*/ 0 h 154"/>
                <a:gd name="T20" fmla="*/ 42 w 71"/>
                <a:gd name="T21" fmla="*/ 0 h 154"/>
                <a:gd name="T22" fmla="*/ 42 w 71"/>
                <a:gd name="T23" fmla="*/ 18 h 154"/>
                <a:gd name="T24" fmla="*/ 67 w 71"/>
                <a:gd name="T25" fmla="*/ 25 h 154"/>
                <a:gd name="T26" fmla="*/ 62 w 71"/>
                <a:gd name="T27" fmla="*/ 37 h 154"/>
                <a:gd name="T28" fmla="*/ 38 w 71"/>
                <a:gd name="T29" fmla="*/ 31 h 154"/>
                <a:gd name="T30" fmla="*/ 18 w 71"/>
                <a:gd name="T31" fmla="*/ 47 h 154"/>
                <a:gd name="T32" fmla="*/ 42 w 71"/>
                <a:gd name="T33" fmla="*/ 68 h 154"/>
                <a:gd name="T34" fmla="*/ 71 w 71"/>
                <a:gd name="T35" fmla="*/ 103 h 154"/>
                <a:gd name="T36" fmla="*/ 41 w 71"/>
                <a:gd name="T37" fmla="*/ 135 h 154"/>
                <a:gd name="T38" fmla="*/ 41 w 71"/>
                <a:gd name="T39" fmla="*/ 154 h 154"/>
                <a:gd name="T40" fmla="*/ 29 w 71"/>
                <a:gd name="T4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54">
                  <a:moveTo>
                    <a:pt x="29" y="154"/>
                  </a:moveTo>
                  <a:cubicBezTo>
                    <a:pt x="29" y="135"/>
                    <a:pt x="29" y="135"/>
                    <a:pt x="29" y="135"/>
                  </a:cubicBezTo>
                  <a:cubicBezTo>
                    <a:pt x="19" y="135"/>
                    <a:pt x="9" y="133"/>
                    <a:pt x="0" y="127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13" y="120"/>
                    <a:pt x="22" y="123"/>
                    <a:pt x="32" y="123"/>
                  </a:cubicBezTo>
                  <a:cubicBezTo>
                    <a:pt x="45" y="123"/>
                    <a:pt x="54" y="115"/>
                    <a:pt x="54" y="104"/>
                  </a:cubicBezTo>
                  <a:cubicBezTo>
                    <a:pt x="54" y="93"/>
                    <a:pt x="47" y="87"/>
                    <a:pt x="33" y="82"/>
                  </a:cubicBezTo>
                  <a:cubicBezTo>
                    <a:pt x="14" y="74"/>
                    <a:pt x="2" y="66"/>
                    <a:pt x="2" y="49"/>
                  </a:cubicBezTo>
                  <a:cubicBezTo>
                    <a:pt x="2" y="34"/>
                    <a:pt x="13" y="22"/>
                    <a:pt x="30" y="1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1" y="18"/>
                    <a:pt x="59" y="21"/>
                    <a:pt x="67" y="25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55" y="33"/>
                    <a:pt x="47" y="31"/>
                    <a:pt x="38" y="31"/>
                  </a:cubicBezTo>
                  <a:cubicBezTo>
                    <a:pt x="24" y="31"/>
                    <a:pt x="18" y="39"/>
                    <a:pt x="18" y="47"/>
                  </a:cubicBezTo>
                  <a:cubicBezTo>
                    <a:pt x="18" y="57"/>
                    <a:pt x="25" y="61"/>
                    <a:pt x="42" y="68"/>
                  </a:cubicBezTo>
                  <a:cubicBezTo>
                    <a:pt x="61" y="76"/>
                    <a:pt x="71" y="86"/>
                    <a:pt x="71" y="103"/>
                  </a:cubicBezTo>
                  <a:cubicBezTo>
                    <a:pt x="71" y="118"/>
                    <a:pt x="60" y="131"/>
                    <a:pt x="41" y="135"/>
                  </a:cubicBezTo>
                  <a:cubicBezTo>
                    <a:pt x="41" y="154"/>
                    <a:pt x="41" y="154"/>
                    <a:pt x="41" y="154"/>
                  </a:cubicBezTo>
                  <a:lnTo>
                    <a:pt x="29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îṩḻïḍe">
              <a:extLst>
                <a:ext uri="{FF2B5EF4-FFF2-40B4-BE49-F238E27FC236}">
                  <a16:creationId xmlns:a16="http://schemas.microsoft.com/office/drawing/2014/main" id="{EE80D755-C151-9442-A926-774D5C434AC5}"/>
                </a:ext>
              </a:extLst>
            </p:cNvPr>
            <p:cNvSpPr/>
            <p:nvPr/>
          </p:nvSpPr>
          <p:spPr bwMode="auto">
            <a:xfrm>
              <a:off x="8291513" y="2487613"/>
              <a:ext cx="230188" cy="508000"/>
            </a:xfrm>
            <a:custGeom>
              <a:avLst/>
              <a:gdLst>
                <a:gd name="T0" fmla="*/ 29 w 70"/>
                <a:gd name="T1" fmla="*/ 154 h 154"/>
                <a:gd name="T2" fmla="*/ 29 w 70"/>
                <a:gd name="T3" fmla="*/ 135 h 154"/>
                <a:gd name="T4" fmla="*/ 0 w 70"/>
                <a:gd name="T5" fmla="*/ 127 h 154"/>
                <a:gd name="T6" fmla="*/ 5 w 70"/>
                <a:gd name="T7" fmla="*/ 115 h 154"/>
                <a:gd name="T8" fmla="*/ 32 w 70"/>
                <a:gd name="T9" fmla="*/ 123 h 154"/>
                <a:gd name="T10" fmla="*/ 54 w 70"/>
                <a:gd name="T11" fmla="*/ 104 h 154"/>
                <a:gd name="T12" fmla="*/ 33 w 70"/>
                <a:gd name="T13" fmla="*/ 82 h 154"/>
                <a:gd name="T14" fmla="*/ 2 w 70"/>
                <a:gd name="T15" fmla="*/ 49 h 154"/>
                <a:gd name="T16" fmla="*/ 30 w 70"/>
                <a:gd name="T17" fmla="*/ 19 h 154"/>
                <a:gd name="T18" fmla="*/ 30 w 70"/>
                <a:gd name="T19" fmla="*/ 0 h 154"/>
                <a:gd name="T20" fmla="*/ 42 w 70"/>
                <a:gd name="T21" fmla="*/ 0 h 154"/>
                <a:gd name="T22" fmla="*/ 42 w 70"/>
                <a:gd name="T23" fmla="*/ 18 h 154"/>
                <a:gd name="T24" fmla="*/ 66 w 70"/>
                <a:gd name="T25" fmla="*/ 25 h 154"/>
                <a:gd name="T26" fmla="*/ 62 w 70"/>
                <a:gd name="T27" fmla="*/ 37 h 154"/>
                <a:gd name="T28" fmla="*/ 38 w 70"/>
                <a:gd name="T29" fmla="*/ 31 h 154"/>
                <a:gd name="T30" fmla="*/ 18 w 70"/>
                <a:gd name="T31" fmla="*/ 47 h 154"/>
                <a:gd name="T32" fmla="*/ 41 w 70"/>
                <a:gd name="T33" fmla="*/ 68 h 154"/>
                <a:gd name="T34" fmla="*/ 70 w 70"/>
                <a:gd name="T35" fmla="*/ 103 h 154"/>
                <a:gd name="T36" fmla="*/ 41 w 70"/>
                <a:gd name="T37" fmla="*/ 135 h 154"/>
                <a:gd name="T38" fmla="*/ 41 w 70"/>
                <a:gd name="T39" fmla="*/ 154 h 154"/>
                <a:gd name="T40" fmla="*/ 29 w 70"/>
                <a:gd name="T4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54">
                  <a:moveTo>
                    <a:pt x="29" y="154"/>
                  </a:moveTo>
                  <a:cubicBezTo>
                    <a:pt x="29" y="135"/>
                    <a:pt x="29" y="135"/>
                    <a:pt x="29" y="135"/>
                  </a:cubicBezTo>
                  <a:cubicBezTo>
                    <a:pt x="19" y="135"/>
                    <a:pt x="9" y="133"/>
                    <a:pt x="0" y="127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13" y="120"/>
                    <a:pt x="22" y="123"/>
                    <a:pt x="32" y="123"/>
                  </a:cubicBezTo>
                  <a:cubicBezTo>
                    <a:pt x="45" y="123"/>
                    <a:pt x="54" y="115"/>
                    <a:pt x="54" y="104"/>
                  </a:cubicBezTo>
                  <a:cubicBezTo>
                    <a:pt x="54" y="93"/>
                    <a:pt x="47" y="87"/>
                    <a:pt x="33" y="82"/>
                  </a:cubicBezTo>
                  <a:cubicBezTo>
                    <a:pt x="14" y="74"/>
                    <a:pt x="2" y="66"/>
                    <a:pt x="2" y="49"/>
                  </a:cubicBezTo>
                  <a:cubicBezTo>
                    <a:pt x="2" y="34"/>
                    <a:pt x="13" y="22"/>
                    <a:pt x="30" y="1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0" y="18"/>
                    <a:pt x="59" y="21"/>
                    <a:pt x="66" y="25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54" y="33"/>
                    <a:pt x="46" y="31"/>
                    <a:pt x="38" y="31"/>
                  </a:cubicBezTo>
                  <a:cubicBezTo>
                    <a:pt x="23" y="31"/>
                    <a:pt x="18" y="39"/>
                    <a:pt x="18" y="47"/>
                  </a:cubicBezTo>
                  <a:cubicBezTo>
                    <a:pt x="18" y="57"/>
                    <a:pt x="25" y="61"/>
                    <a:pt x="41" y="68"/>
                  </a:cubicBezTo>
                  <a:cubicBezTo>
                    <a:pt x="61" y="76"/>
                    <a:pt x="70" y="86"/>
                    <a:pt x="70" y="103"/>
                  </a:cubicBezTo>
                  <a:cubicBezTo>
                    <a:pt x="70" y="118"/>
                    <a:pt x="60" y="131"/>
                    <a:pt x="41" y="135"/>
                  </a:cubicBezTo>
                  <a:cubicBezTo>
                    <a:pt x="41" y="154"/>
                    <a:pt x="41" y="154"/>
                    <a:pt x="41" y="154"/>
                  </a:cubicBezTo>
                  <a:lnTo>
                    <a:pt x="29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îšlïďe">
              <a:extLst>
                <a:ext uri="{FF2B5EF4-FFF2-40B4-BE49-F238E27FC236}">
                  <a16:creationId xmlns:a16="http://schemas.microsoft.com/office/drawing/2014/main" id="{A910772A-737C-7940-A67C-CAB210928C77}"/>
                </a:ext>
              </a:extLst>
            </p:cNvPr>
            <p:cNvSpPr/>
            <p:nvPr/>
          </p:nvSpPr>
          <p:spPr bwMode="auto">
            <a:xfrm>
              <a:off x="7605713" y="1635126"/>
              <a:ext cx="230188" cy="506413"/>
            </a:xfrm>
            <a:custGeom>
              <a:avLst/>
              <a:gdLst>
                <a:gd name="T0" fmla="*/ 29 w 70"/>
                <a:gd name="T1" fmla="*/ 154 h 154"/>
                <a:gd name="T2" fmla="*/ 29 w 70"/>
                <a:gd name="T3" fmla="*/ 135 h 154"/>
                <a:gd name="T4" fmla="*/ 0 w 70"/>
                <a:gd name="T5" fmla="*/ 127 h 154"/>
                <a:gd name="T6" fmla="*/ 5 w 70"/>
                <a:gd name="T7" fmla="*/ 115 h 154"/>
                <a:gd name="T8" fmla="*/ 32 w 70"/>
                <a:gd name="T9" fmla="*/ 123 h 154"/>
                <a:gd name="T10" fmla="*/ 54 w 70"/>
                <a:gd name="T11" fmla="*/ 104 h 154"/>
                <a:gd name="T12" fmla="*/ 33 w 70"/>
                <a:gd name="T13" fmla="*/ 82 h 154"/>
                <a:gd name="T14" fmla="*/ 2 w 70"/>
                <a:gd name="T15" fmla="*/ 49 h 154"/>
                <a:gd name="T16" fmla="*/ 30 w 70"/>
                <a:gd name="T17" fmla="*/ 19 h 154"/>
                <a:gd name="T18" fmla="*/ 30 w 70"/>
                <a:gd name="T19" fmla="*/ 0 h 154"/>
                <a:gd name="T20" fmla="*/ 42 w 70"/>
                <a:gd name="T21" fmla="*/ 0 h 154"/>
                <a:gd name="T22" fmla="*/ 42 w 70"/>
                <a:gd name="T23" fmla="*/ 18 h 154"/>
                <a:gd name="T24" fmla="*/ 66 w 70"/>
                <a:gd name="T25" fmla="*/ 25 h 154"/>
                <a:gd name="T26" fmla="*/ 62 w 70"/>
                <a:gd name="T27" fmla="*/ 37 h 154"/>
                <a:gd name="T28" fmla="*/ 38 w 70"/>
                <a:gd name="T29" fmla="*/ 31 h 154"/>
                <a:gd name="T30" fmla="*/ 18 w 70"/>
                <a:gd name="T31" fmla="*/ 47 h 154"/>
                <a:gd name="T32" fmla="*/ 41 w 70"/>
                <a:gd name="T33" fmla="*/ 68 h 154"/>
                <a:gd name="T34" fmla="*/ 70 w 70"/>
                <a:gd name="T35" fmla="*/ 103 h 154"/>
                <a:gd name="T36" fmla="*/ 41 w 70"/>
                <a:gd name="T37" fmla="*/ 135 h 154"/>
                <a:gd name="T38" fmla="*/ 41 w 70"/>
                <a:gd name="T39" fmla="*/ 154 h 154"/>
                <a:gd name="T40" fmla="*/ 29 w 70"/>
                <a:gd name="T4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54">
                  <a:moveTo>
                    <a:pt x="29" y="154"/>
                  </a:moveTo>
                  <a:cubicBezTo>
                    <a:pt x="29" y="135"/>
                    <a:pt x="29" y="135"/>
                    <a:pt x="29" y="135"/>
                  </a:cubicBezTo>
                  <a:cubicBezTo>
                    <a:pt x="19" y="135"/>
                    <a:pt x="9" y="133"/>
                    <a:pt x="0" y="127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13" y="120"/>
                    <a:pt x="22" y="123"/>
                    <a:pt x="32" y="123"/>
                  </a:cubicBezTo>
                  <a:cubicBezTo>
                    <a:pt x="45" y="123"/>
                    <a:pt x="54" y="115"/>
                    <a:pt x="54" y="104"/>
                  </a:cubicBezTo>
                  <a:cubicBezTo>
                    <a:pt x="54" y="93"/>
                    <a:pt x="47" y="87"/>
                    <a:pt x="33" y="82"/>
                  </a:cubicBezTo>
                  <a:cubicBezTo>
                    <a:pt x="14" y="74"/>
                    <a:pt x="2" y="66"/>
                    <a:pt x="2" y="49"/>
                  </a:cubicBezTo>
                  <a:cubicBezTo>
                    <a:pt x="2" y="34"/>
                    <a:pt x="13" y="22"/>
                    <a:pt x="30" y="1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0" y="18"/>
                    <a:pt x="59" y="21"/>
                    <a:pt x="66" y="25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54" y="33"/>
                    <a:pt x="46" y="31"/>
                    <a:pt x="38" y="31"/>
                  </a:cubicBezTo>
                  <a:cubicBezTo>
                    <a:pt x="23" y="31"/>
                    <a:pt x="18" y="39"/>
                    <a:pt x="18" y="47"/>
                  </a:cubicBezTo>
                  <a:cubicBezTo>
                    <a:pt x="18" y="57"/>
                    <a:pt x="25" y="61"/>
                    <a:pt x="41" y="68"/>
                  </a:cubicBezTo>
                  <a:cubicBezTo>
                    <a:pt x="61" y="76"/>
                    <a:pt x="70" y="86"/>
                    <a:pt x="70" y="103"/>
                  </a:cubicBezTo>
                  <a:cubicBezTo>
                    <a:pt x="70" y="118"/>
                    <a:pt x="60" y="131"/>
                    <a:pt x="41" y="135"/>
                  </a:cubicBezTo>
                  <a:cubicBezTo>
                    <a:pt x="41" y="154"/>
                    <a:pt x="41" y="154"/>
                    <a:pt x="41" y="154"/>
                  </a:cubicBezTo>
                  <a:lnTo>
                    <a:pt x="29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7926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4C9EA36-21C9-4312-92E7-71621ABA4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9" y="1028700"/>
            <a:ext cx="11596673" cy="5214158"/>
          </a:xfrm>
          <a:prstGeom prst="rect">
            <a:avLst/>
          </a:prstGeom>
        </p:spPr>
      </p:pic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业务流程</a:t>
            </a:r>
          </a:p>
        </p:txBody>
      </p:sp>
    </p:spTree>
    <p:extLst>
      <p:ext uri="{BB962C8B-B14F-4D97-AF65-F5344CB8AC3E}">
        <p14:creationId xmlns:p14="http://schemas.microsoft.com/office/powerpoint/2010/main" val="666572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ş1î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îŝliḍè">
            <a:extLst>
              <a:ext uri="{FF2B5EF4-FFF2-40B4-BE49-F238E27FC236}">
                <a16:creationId xmlns:a16="http://schemas.microsoft.com/office/drawing/2014/main" id="{F05718DD-D941-604E-9F8A-6B2ADBB18111}"/>
              </a:ext>
            </a:extLst>
          </p:cNvPr>
          <p:cNvSpPr txBox="1"/>
          <p:nvPr/>
        </p:nvSpPr>
        <p:spPr>
          <a:xfrm>
            <a:off x="6621244" y="2674937"/>
            <a:ext cx="5570756" cy="4183063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zh-CN" sz="19900" b="1" dirty="0">
                <a:solidFill>
                  <a:srgbClr val="0541A7">
                    <a:alpha val="7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9900" b="1" dirty="0">
              <a:solidFill>
                <a:srgbClr val="0541A7">
                  <a:alpha val="7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íšḻîḓè">
            <a:extLst>
              <a:ext uri="{FF2B5EF4-FFF2-40B4-BE49-F238E27FC236}">
                <a16:creationId xmlns:a16="http://schemas.microsoft.com/office/drawing/2014/main" id="{A585A36D-3676-0E48-8E43-93A5BD5E5269}"/>
              </a:ext>
            </a:extLst>
          </p:cNvPr>
          <p:cNvGrpSpPr/>
          <p:nvPr/>
        </p:nvGrpSpPr>
        <p:grpSpPr>
          <a:xfrm>
            <a:off x="2416546" y="2373076"/>
            <a:ext cx="1430591" cy="924408"/>
            <a:chOff x="1425205" y="2247772"/>
            <a:chExt cx="1073519" cy="693678"/>
          </a:xfrm>
          <a:solidFill>
            <a:schemeClr val="accent1"/>
          </a:solidFill>
        </p:grpSpPr>
        <p:sp>
          <p:nvSpPr>
            <p:cNvPr id="14" name="íSľïḍé">
              <a:extLst>
                <a:ext uri="{FF2B5EF4-FFF2-40B4-BE49-F238E27FC236}">
                  <a16:creationId xmlns:a16="http://schemas.microsoft.com/office/drawing/2014/main" id="{F0940273-3852-5A4B-994F-226948FCF861}"/>
                </a:ext>
              </a:extLst>
            </p:cNvPr>
            <p:cNvSpPr/>
            <p:nvPr/>
          </p:nvSpPr>
          <p:spPr>
            <a:xfrm>
              <a:off x="1425205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ï$1iḋe">
              <a:extLst>
                <a:ext uri="{FF2B5EF4-FFF2-40B4-BE49-F238E27FC236}">
                  <a16:creationId xmlns:a16="http://schemas.microsoft.com/office/drawing/2014/main" id="{4A620D47-7E2A-204F-B3BB-92033FD2F830}"/>
                </a:ext>
              </a:extLst>
            </p:cNvPr>
            <p:cNvSpPr/>
            <p:nvPr/>
          </p:nvSpPr>
          <p:spPr>
            <a:xfrm>
              <a:off x="1903044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iś1iḍê">
            <a:extLst>
              <a:ext uri="{FF2B5EF4-FFF2-40B4-BE49-F238E27FC236}">
                <a16:creationId xmlns:a16="http://schemas.microsoft.com/office/drawing/2014/main" id="{AF52CBDD-BD8E-7241-927D-9B7852EC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483" y="2268542"/>
            <a:ext cx="5677105" cy="113347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项目亮点与产品展示</a:t>
            </a:r>
          </a:p>
        </p:txBody>
      </p:sp>
      <p:sp>
        <p:nvSpPr>
          <p:cNvPr id="17" name="íSḻíḑe">
            <a:extLst>
              <a:ext uri="{FF2B5EF4-FFF2-40B4-BE49-F238E27FC236}">
                <a16:creationId xmlns:a16="http://schemas.microsoft.com/office/drawing/2014/main" id="{BFC7F6C9-3579-BB4B-87A6-814F63353798}"/>
              </a:ext>
            </a:extLst>
          </p:cNvPr>
          <p:cNvSpPr txBox="1">
            <a:spLocks/>
          </p:cNvSpPr>
          <p:nvPr/>
        </p:nvSpPr>
        <p:spPr>
          <a:xfrm>
            <a:off x="3375483" y="3429000"/>
            <a:ext cx="5677105" cy="96576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方案亮点</a:t>
            </a:r>
            <a:endParaRPr lang="en-US" altLang="zh-CN" dirty="0">
              <a:solidFill>
                <a:schemeClr val="bg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产品展示</a:t>
            </a:r>
            <a:endParaRPr lang="en-US" altLang="zh-CN" dirty="0">
              <a:solidFill>
                <a:schemeClr val="bg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56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方案亮点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B40612E-F7BB-0A40-9A1E-E7275D30AE02}"/>
              </a:ext>
            </a:extLst>
          </p:cNvPr>
          <p:cNvSpPr txBox="1"/>
          <p:nvPr/>
        </p:nvSpPr>
        <p:spPr>
          <a:xfrm>
            <a:off x="2554253" y="53180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AR</a:t>
            </a:r>
            <a:r>
              <a:rPr lang="zh-CN" altLang="en-US" dirty="0">
                <a:solidFill>
                  <a:schemeClr val="bg1"/>
                </a:solidFill>
              </a:rPr>
              <a:t>儿童绘本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7B436C7-3508-4452-87C3-7B4CC91BBB14}"/>
              </a:ext>
            </a:extLst>
          </p:cNvPr>
          <p:cNvSpPr txBox="1"/>
          <p:nvPr/>
        </p:nvSpPr>
        <p:spPr>
          <a:xfrm>
            <a:off x="2464821" y="514350"/>
            <a:ext cx="28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1"/>
                </a:solidFill>
              </a:rPr>
              <a:t>图书餐饮结合</a:t>
            </a:r>
            <a:r>
              <a:rPr kumimoji="1" lang="en-US" altLang="zh-CN" sz="2400" dirty="0">
                <a:solidFill>
                  <a:schemeClr val="accent1"/>
                </a:solidFill>
              </a:rPr>
              <a:t>AR</a:t>
            </a:r>
            <a:endParaRPr kumimoji="1"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9C5955-6268-4368-95FB-2FF1BDA9E91D}"/>
              </a:ext>
            </a:extLst>
          </p:cNvPr>
          <p:cNvSpPr txBox="1"/>
          <p:nvPr/>
        </p:nvSpPr>
        <p:spPr>
          <a:xfrm>
            <a:off x="3961078" y="509744"/>
            <a:ext cx="3273927" cy="417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en-US" altLang="zh-CN" sz="1600" dirty="0">
                <a:solidFill>
                  <a:schemeClr val="bg1"/>
                </a:solidFill>
              </a:rPr>
              <a:t>                </a:t>
            </a:r>
            <a:r>
              <a:rPr kumimoji="1" lang="zh-CN" altLang="en-US" sz="1600" dirty="0">
                <a:solidFill>
                  <a:schemeClr val="bg1"/>
                </a:solidFill>
              </a:rPr>
              <a:t>点燃顾客消费热情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 descr="电脑游戏的屏幕&#10;&#10;中度可信度描述已自动生成">
            <a:extLst>
              <a:ext uri="{FF2B5EF4-FFF2-40B4-BE49-F238E27FC236}">
                <a16:creationId xmlns:a16="http://schemas.microsoft.com/office/drawing/2014/main" id="{25BF7099-D5FB-4A77-99D7-FE7035D6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2" y="3429000"/>
            <a:ext cx="3273928" cy="162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421F802-4A51-428C-A24F-41F0279F0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12" y="3429000"/>
            <a:ext cx="3273927" cy="1620000"/>
          </a:xfrm>
          <a:prstGeom prst="rect">
            <a:avLst/>
          </a:prstGeom>
        </p:spPr>
      </p:pic>
      <p:pic>
        <p:nvPicPr>
          <p:cNvPr id="25" name="图片 24" descr="图片包含 汽车, 室内, 监控, 卡车&#10;&#10;描述已自动生成">
            <a:extLst>
              <a:ext uri="{FF2B5EF4-FFF2-40B4-BE49-F238E27FC236}">
                <a16:creationId xmlns:a16="http://schemas.microsoft.com/office/drawing/2014/main" id="{DE581319-D80F-4EBA-A491-916FC239C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87" y="2206062"/>
            <a:ext cx="3273927" cy="16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DA28C7-DDD2-48B6-8CF7-C5DFF8857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7767">
            <a:off x="9259089" y="1539085"/>
            <a:ext cx="1829450" cy="37306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074827-2FBB-4F7B-A7BA-D5D74C2E4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9220">
            <a:off x="6839171" y="1580393"/>
            <a:ext cx="1787433" cy="36449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4B3645-C950-4A51-9BA8-C24BE1D7D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132" y="1337131"/>
            <a:ext cx="1906361" cy="38874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FC1346B-1DB9-4098-BFA9-5F7F83DBC7C2}"/>
              </a:ext>
            </a:extLst>
          </p:cNvPr>
          <p:cNvSpPr txBox="1"/>
          <p:nvPr/>
        </p:nvSpPr>
        <p:spPr>
          <a:xfrm>
            <a:off x="8240271" y="551542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AR</a:t>
            </a:r>
            <a:r>
              <a:rPr lang="zh-CN" altLang="en-US" dirty="0">
                <a:solidFill>
                  <a:schemeClr val="bg1"/>
                </a:solidFill>
              </a:rPr>
              <a:t>展示店铺信息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CC92AC-D10F-460E-AF00-3CB52FD239E3}"/>
              </a:ext>
            </a:extLst>
          </p:cNvPr>
          <p:cNvSpPr txBox="1"/>
          <p:nvPr/>
        </p:nvSpPr>
        <p:spPr>
          <a:xfrm>
            <a:off x="1914238" y="5641434"/>
            <a:ext cx="2597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用绘声绘色的阅读方式 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吸引儿童</a:t>
            </a:r>
            <a:r>
              <a:rPr lang="zh-CN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、家长消费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F764C-55C7-4129-9B85-17FE33CB52F7}"/>
              </a:ext>
            </a:extLst>
          </p:cNvPr>
          <p:cNvSpPr txBox="1"/>
          <p:nvPr/>
        </p:nvSpPr>
        <p:spPr>
          <a:xfrm>
            <a:off x="7908479" y="5872266"/>
            <a:ext cx="2597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以实体模型的形式展示信息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使顾客提前了解店铺</a:t>
            </a:r>
          </a:p>
        </p:txBody>
      </p:sp>
    </p:spTree>
    <p:extLst>
      <p:ext uri="{BB962C8B-B14F-4D97-AF65-F5344CB8AC3E}">
        <p14:creationId xmlns:p14="http://schemas.microsoft.com/office/powerpoint/2010/main" val="42659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CA11B7-80BA-48AD-BC41-088B466848A3}"/>
              </a:ext>
            </a:extLst>
          </p:cNvPr>
          <p:cNvSpPr txBox="1"/>
          <p:nvPr/>
        </p:nvSpPr>
        <p:spPr>
          <a:xfrm>
            <a:off x="2459463" y="552517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1"/>
                </a:solidFill>
              </a:rPr>
              <a:t>室内导航引入</a:t>
            </a:r>
            <a:r>
              <a:rPr lang="en-US" altLang="zh-CN" sz="2400" dirty="0">
                <a:solidFill>
                  <a:schemeClr val="accent1"/>
                </a:solidFill>
              </a:rPr>
              <a:t>AR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88BAC5-7AB2-4CFC-9320-A7B5DD162F21}"/>
              </a:ext>
            </a:extLst>
          </p:cNvPr>
          <p:cNvSpPr txBox="1"/>
          <p:nvPr/>
        </p:nvSpPr>
        <p:spPr>
          <a:xfrm>
            <a:off x="4632388" y="574253"/>
            <a:ext cx="2742333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提升</a:t>
            </a:r>
            <a:r>
              <a:rPr kumimoji="1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商场购物体验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510F7E-5578-4E44-BEEB-BE5FC5F5D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5" y="1925088"/>
            <a:ext cx="1761812" cy="35927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6541699-387F-4B46-82B8-D9846F75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30" y="1925087"/>
            <a:ext cx="1761812" cy="359271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7B5CFD-7EEE-494A-A17C-65C14F14E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586" y="1920769"/>
            <a:ext cx="1759697" cy="35927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653D519-2561-4EB8-91B8-9A6D6A079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843" y="1920769"/>
            <a:ext cx="1761811" cy="359271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584EE0B-FDEF-4A9A-A097-F797780A9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97" y="1920769"/>
            <a:ext cx="1761812" cy="359703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6376E03-A3DA-4DB7-BEDB-F4296DF5D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85" y="1920768"/>
            <a:ext cx="1763930" cy="359703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668D593-A5AB-4C7C-9CF4-1F6CF329873C}"/>
              </a:ext>
            </a:extLst>
          </p:cNvPr>
          <p:cNvSpPr txBox="1"/>
          <p:nvPr/>
        </p:nvSpPr>
        <p:spPr>
          <a:xfrm>
            <a:off x="2296438" y="5803918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AR</a:t>
            </a:r>
            <a:r>
              <a:rPr lang="zh-CN" altLang="en-US" dirty="0">
                <a:solidFill>
                  <a:schemeClr val="bg1"/>
                </a:solidFill>
              </a:rPr>
              <a:t>室内导航</a:t>
            </a:r>
            <a:endParaRPr lang="en-US" altLang="zh-CN" dirty="0">
              <a:solidFill>
                <a:schemeClr val="bg1"/>
              </a:solidFill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EBDE3D-A8D9-42CE-B2A5-CEBE1C6B5936}"/>
              </a:ext>
            </a:extLst>
          </p:cNvPr>
          <p:cNvSpPr txBox="1"/>
          <p:nvPr/>
        </p:nvSpPr>
        <p:spPr>
          <a:xfrm>
            <a:off x="8388225" y="580426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AR</a:t>
            </a:r>
            <a:r>
              <a:rPr lang="zh-CN" altLang="en-US" dirty="0">
                <a:solidFill>
                  <a:schemeClr val="bg1"/>
                </a:solidFill>
              </a:rPr>
              <a:t>停车场导航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6045E7-61FF-4915-B628-E34EA80BA2DB}"/>
              </a:ext>
            </a:extLst>
          </p:cNvPr>
          <p:cNvSpPr txBox="1"/>
          <p:nvPr/>
        </p:nvSpPr>
        <p:spPr>
          <a:xfrm>
            <a:off x="1806662" y="6127083"/>
            <a:ext cx="2597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在商场内部也能</a:t>
            </a:r>
            <a:r>
              <a:rPr lang="zh-CN" altLang="zh-CN" sz="1200" dirty="0">
                <a:solidFill>
                  <a:schemeClr val="bg1"/>
                </a:solidFill>
              </a:rPr>
              <a:t>精确引导顾客 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75BEBD-D500-4D10-97AF-3BD4A7EF5819}"/>
              </a:ext>
            </a:extLst>
          </p:cNvPr>
          <p:cNvSpPr txBox="1"/>
          <p:nvPr/>
        </p:nvSpPr>
        <p:spPr>
          <a:xfrm>
            <a:off x="8253533" y="6097776"/>
            <a:ext cx="1986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让</a:t>
            </a:r>
            <a:r>
              <a:rPr lang="zh-CN" altLang="zh-CN" sz="1200" dirty="0">
                <a:solidFill>
                  <a:schemeClr val="bg1"/>
                </a:solidFill>
              </a:rPr>
              <a:t>顾客</a:t>
            </a:r>
            <a:r>
              <a:rPr lang="zh-CN" altLang="en-US" sz="1200" dirty="0">
                <a:solidFill>
                  <a:schemeClr val="bg1"/>
                </a:solidFill>
              </a:rPr>
              <a:t>预先选定并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导航前往空余车位置</a:t>
            </a:r>
            <a:r>
              <a:rPr lang="zh-CN" altLang="zh-CN" sz="1200" dirty="0">
                <a:solidFill>
                  <a:schemeClr val="bg1"/>
                </a:solidFill>
              </a:rPr>
              <a:t> 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72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方案亮点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54F0DBF-B98B-414E-9F91-4C93A2E938C2}"/>
              </a:ext>
            </a:extLst>
          </p:cNvPr>
          <p:cNvSpPr txBox="1"/>
          <p:nvPr/>
        </p:nvSpPr>
        <p:spPr>
          <a:xfrm>
            <a:off x="2389336" y="557892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zh-CN" sz="2400" dirty="0">
                <a:solidFill>
                  <a:schemeClr val="accent1"/>
                </a:solidFill>
              </a:rPr>
              <a:t>Unity 3D &amp;Android Studio </a:t>
            </a:r>
            <a:r>
              <a:rPr kumimoji="1" lang="zh-CN" altLang="en-US" sz="2400" dirty="0">
                <a:solidFill>
                  <a:schemeClr val="accent1"/>
                </a:solidFill>
              </a:rPr>
              <a:t>混合开发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CFE8A0-4354-4563-A0BD-EC575386E861}"/>
              </a:ext>
            </a:extLst>
          </p:cNvPr>
          <p:cNvSpPr txBox="1"/>
          <p:nvPr/>
        </p:nvSpPr>
        <p:spPr>
          <a:xfrm>
            <a:off x="7131729" y="579338"/>
            <a:ext cx="2742333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zh-CN" altLang="en-US" sz="1600" dirty="0">
                <a:solidFill>
                  <a:schemeClr val="bg1"/>
                </a:solidFill>
              </a:rPr>
              <a:t>改善用户使用感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46A2D3-DED7-465F-8EB8-475C3323F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2" y="1384548"/>
            <a:ext cx="9168491" cy="5010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B87F6-D2BF-4AAE-81D4-C1E7807D0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6" y="2376602"/>
            <a:ext cx="7488361" cy="40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1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产品展示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C0AAAC0-0802-4AA2-977B-61D6DB2FF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0" y="2218764"/>
            <a:ext cx="2038090" cy="44106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4CAF25-8B2B-4601-83D9-F50D08031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99" y="1096100"/>
            <a:ext cx="2232191" cy="483069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778B49B-C311-4654-8F54-2B72C2B5B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98" y="3920242"/>
            <a:ext cx="4438553" cy="204982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A523790-45A0-47E8-B83C-5E3E51C7D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95" y="1728309"/>
            <a:ext cx="4438555" cy="2049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F9CC75-C4E2-4D31-B60D-69628B132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06" y="3778134"/>
            <a:ext cx="2433577" cy="52665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AA5D4B-D539-47F3-AF93-0D1968C426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02" y="-1349557"/>
            <a:ext cx="2260204" cy="48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3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产品展示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管理端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D8B773C-3D22-3E4B-B68C-7AFB65A0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074" y="2368205"/>
            <a:ext cx="7297258" cy="3960000"/>
          </a:xfrm>
          <a:prstGeom prst="roundRect">
            <a:avLst>
              <a:gd name="adj" fmla="val 273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DC4407-4F3A-47D0-A4B6-D892D2531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18" y="1028700"/>
            <a:ext cx="6091959" cy="466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9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ş1î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îŝliḍè">
            <a:extLst>
              <a:ext uri="{FF2B5EF4-FFF2-40B4-BE49-F238E27FC236}">
                <a16:creationId xmlns:a16="http://schemas.microsoft.com/office/drawing/2014/main" id="{F05718DD-D941-604E-9F8A-6B2ADBB18111}"/>
              </a:ext>
            </a:extLst>
          </p:cNvPr>
          <p:cNvSpPr txBox="1"/>
          <p:nvPr/>
        </p:nvSpPr>
        <p:spPr>
          <a:xfrm>
            <a:off x="6621244" y="2674937"/>
            <a:ext cx="5570756" cy="4183063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zh-CN" sz="19900" b="1" dirty="0">
                <a:solidFill>
                  <a:srgbClr val="0541A7">
                    <a:alpha val="7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19900" b="1" dirty="0">
              <a:solidFill>
                <a:srgbClr val="0541A7">
                  <a:alpha val="7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íšḻîḓè">
            <a:extLst>
              <a:ext uri="{FF2B5EF4-FFF2-40B4-BE49-F238E27FC236}">
                <a16:creationId xmlns:a16="http://schemas.microsoft.com/office/drawing/2014/main" id="{A585A36D-3676-0E48-8E43-93A5BD5E5269}"/>
              </a:ext>
            </a:extLst>
          </p:cNvPr>
          <p:cNvGrpSpPr/>
          <p:nvPr/>
        </p:nvGrpSpPr>
        <p:grpSpPr>
          <a:xfrm>
            <a:off x="2416546" y="2373076"/>
            <a:ext cx="1430591" cy="924408"/>
            <a:chOff x="1425205" y="2247772"/>
            <a:chExt cx="1073519" cy="693678"/>
          </a:xfrm>
          <a:solidFill>
            <a:schemeClr val="accent1"/>
          </a:solidFill>
        </p:grpSpPr>
        <p:sp>
          <p:nvSpPr>
            <p:cNvPr id="14" name="íSľïḍé">
              <a:extLst>
                <a:ext uri="{FF2B5EF4-FFF2-40B4-BE49-F238E27FC236}">
                  <a16:creationId xmlns:a16="http://schemas.microsoft.com/office/drawing/2014/main" id="{F0940273-3852-5A4B-994F-226948FCF861}"/>
                </a:ext>
              </a:extLst>
            </p:cNvPr>
            <p:cNvSpPr/>
            <p:nvPr/>
          </p:nvSpPr>
          <p:spPr>
            <a:xfrm>
              <a:off x="1425205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ï$1iḋe">
              <a:extLst>
                <a:ext uri="{FF2B5EF4-FFF2-40B4-BE49-F238E27FC236}">
                  <a16:creationId xmlns:a16="http://schemas.microsoft.com/office/drawing/2014/main" id="{4A620D47-7E2A-204F-B3BB-92033FD2F830}"/>
                </a:ext>
              </a:extLst>
            </p:cNvPr>
            <p:cNvSpPr/>
            <p:nvPr/>
          </p:nvSpPr>
          <p:spPr>
            <a:xfrm>
              <a:off x="1903044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iś1iḍê">
            <a:extLst>
              <a:ext uri="{FF2B5EF4-FFF2-40B4-BE49-F238E27FC236}">
                <a16:creationId xmlns:a16="http://schemas.microsoft.com/office/drawing/2014/main" id="{AF52CBDD-BD8E-7241-927D-9B7852EC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483" y="2268542"/>
            <a:ext cx="5677105" cy="113347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技术实现</a:t>
            </a:r>
          </a:p>
        </p:txBody>
      </p:sp>
      <p:sp>
        <p:nvSpPr>
          <p:cNvPr id="17" name="íSḻíḑe">
            <a:extLst>
              <a:ext uri="{FF2B5EF4-FFF2-40B4-BE49-F238E27FC236}">
                <a16:creationId xmlns:a16="http://schemas.microsoft.com/office/drawing/2014/main" id="{BFC7F6C9-3579-BB4B-87A6-814F63353798}"/>
              </a:ext>
            </a:extLst>
          </p:cNvPr>
          <p:cNvSpPr txBox="1">
            <a:spLocks/>
          </p:cNvSpPr>
          <p:nvPr/>
        </p:nvSpPr>
        <p:spPr>
          <a:xfrm>
            <a:off x="3375483" y="3429000"/>
            <a:ext cx="5677105" cy="96576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关键技术</a:t>
            </a:r>
            <a:endParaRPr lang="en-US" altLang="zh-CN" dirty="0">
              <a:solidFill>
                <a:schemeClr val="bg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36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关键技术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70D7DF-6D0B-0F4D-A4AE-6488403F6012}"/>
              </a:ext>
            </a:extLst>
          </p:cNvPr>
          <p:cNvSpPr txBox="1"/>
          <p:nvPr/>
        </p:nvSpPr>
        <p:spPr>
          <a:xfrm>
            <a:off x="1740736" y="231606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solidFill>
                  <a:schemeClr val="accent1"/>
                </a:solidFill>
              </a:rPr>
              <a:t>AR </a:t>
            </a:r>
            <a:r>
              <a:rPr lang="zh-CN" altLang="en-US" dirty="0">
                <a:solidFill>
                  <a:schemeClr val="accent1"/>
                </a:solidFill>
              </a:rPr>
              <a:t>场景交互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E1573-0453-7A4D-80BC-D6B9148C6BBC}"/>
              </a:ext>
            </a:extLst>
          </p:cNvPr>
          <p:cNvSpPr txBox="1"/>
          <p:nvPr/>
        </p:nvSpPr>
        <p:spPr>
          <a:xfrm>
            <a:off x="1523154" y="2619727"/>
            <a:ext cx="2742333" cy="336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给用户提供更加直观的交互体验</a:t>
            </a:r>
            <a:endParaRPr kumimoji="0" lang="en-US" altLang="zh-CN" sz="12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íṧļiḋê">
            <a:extLst>
              <a:ext uri="{FF2B5EF4-FFF2-40B4-BE49-F238E27FC236}">
                <a16:creationId xmlns:a16="http://schemas.microsoft.com/office/drawing/2014/main" id="{727DAB0E-7FAB-DB48-8955-546EF184D2AA}"/>
              </a:ext>
            </a:extLst>
          </p:cNvPr>
          <p:cNvSpPr/>
          <p:nvPr/>
        </p:nvSpPr>
        <p:spPr>
          <a:xfrm>
            <a:off x="6513124" y="2040847"/>
            <a:ext cx="1200153" cy="120015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î$ḷîdê">
            <a:extLst>
              <a:ext uri="{FF2B5EF4-FFF2-40B4-BE49-F238E27FC236}">
                <a16:creationId xmlns:a16="http://schemas.microsoft.com/office/drawing/2014/main" id="{709A31C9-FA15-8845-98B4-A0F0E129322E}"/>
              </a:ext>
            </a:extLst>
          </p:cNvPr>
          <p:cNvSpPr/>
          <p:nvPr/>
        </p:nvSpPr>
        <p:spPr>
          <a:xfrm>
            <a:off x="4641336" y="2040846"/>
            <a:ext cx="1200154" cy="1200153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3F64CBB-450D-E548-9DAD-2CAB43C933C6}"/>
              </a:ext>
            </a:extLst>
          </p:cNvPr>
          <p:cNvSpPr txBox="1"/>
          <p:nvPr/>
        </p:nvSpPr>
        <p:spPr>
          <a:xfrm>
            <a:off x="8373764" y="23015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solidFill>
                  <a:schemeClr val="accent5"/>
                </a:solidFill>
              </a:rPr>
              <a:t>MVVM</a:t>
            </a:r>
            <a:r>
              <a:rPr lang="zh-CN" altLang="en-US" dirty="0">
                <a:solidFill>
                  <a:schemeClr val="accent5"/>
                </a:solidFill>
              </a:rPr>
              <a:t>设计模式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C414CAD-E115-5141-BF23-EEE983CED8A2}"/>
              </a:ext>
            </a:extLst>
          </p:cNvPr>
          <p:cNvSpPr txBox="1"/>
          <p:nvPr/>
        </p:nvSpPr>
        <p:spPr>
          <a:xfrm>
            <a:off x="8384911" y="2592739"/>
            <a:ext cx="2742333" cy="61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分离视图和模型</a:t>
            </a:r>
            <a:br>
              <a:rPr lang="zh-CN" altLang="en-US" sz="1200" dirty="0">
                <a:solidFill>
                  <a:schemeClr val="bg1"/>
                </a:solidFill>
              </a:rPr>
            </a:br>
            <a:r>
              <a:rPr lang="zh-CN" altLang="en-US" sz="1200" dirty="0">
                <a:solidFill>
                  <a:schemeClr val="bg1"/>
                </a:solidFill>
              </a:rPr>
              <a:t>具有低耦合性和可重用性</a:t>
            </a:r>
            <a:endParaRPr kumimoji="0" lang="en-US" altLang="zh-CN" sz="12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î$ḷîdê">
            <a:extLst>
              <a:ext uri="{FF2B5EF4-FFF2-40B4-BE49-F238E27FC236}">
                <a16:creationId xmlns:a16="http://schemas.microsoft.com/office/drawing/2014/main" id="{56789CD6-7CD5-9D49-A7E1-6DD7A63DD2ED}"/>
              </a:ext>
            </a:extLst>
          </p:cNvPr>
          <p:cNvSpPr/>
          <p:nvPr/>
        </p:nvSpPr>
        <p:spPr>
          <a:xfrm>
            <a:off x="4670365" y="3666446"/>
            <a:ext cx="1200154" cy="1200153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0" name="î$ḷîdê">
            <a:extLst>
              <a:ext uri="{FF2B5EF4-FFF2-40B4-BE49-F238E27FC236}">
                <a16:creationId xmlns:a16="http://schemas.microsoft.com/office/drawing/2014/main" id="{0B28554A-5605-774C-92BD-3F1B3F1881A8}"/>
              </a:ext>
            </a:extLst>
          </p:cNvPr>
          <p:cNvSpPr/>
          <p:nvPr/>
        </p:nvSpPr>
        <p:spPr>
          <a:xfrm>
            <a:off x="6586251" y="3695474"/>
            <a:ext cx="1200154" cy="1200153"/>
          </a:xfrm>
          <a:prstGeom prst="ellipse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60000">
                <a:schemeClr val="accent4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300BB74-9F8C-B54F-9A7F-55CA5D254631}"/>
              </a:ext>
            </a:extLst>
          </p:cNvPr>
          <p:cNvSpPr txBox="1"/>
          <p:nvPr/>
        </p:nvSpPr>
        <p:spPr>
          <a:xfrm>
            <a:off x="1740736" y="3762559"/>
            <a:ext cx="181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" altLang="zh-CN" dirty="0">
                <a:solidFill>
                  <a:schemeClr val="accent2"/>
                </a:solidFill>
              </a:rPr>
              <a:t>V</a:t>
            </a:r>
            <a:r>
              <a:rPr kumimoji="1" lang="en-US" altLang="zh-CN" dirty="0" err="1">
                <a:solidFill>
                  <a:schemeClr val="accent2"/>
                </a:solidFill>
              </a:rPr>
              <a:t>uforia</a:t>
            </a:r>
            <a:r>
              <a:rPr kumimoji="1" lang="en-US" altLang="zh-CN" dirty="0">
                <a:solidFill>
                  <a:schemeClr val="accent2"/>
                </a:solidFill>
              </a:rPr>
              <a:t> AR</a:t>
            </a:r>
            <a:r>
              <a:rPr kumimoji="1" lang="zh-CN" altLang="en-US" dirty="0">
                <a:solidFill>
                  <a:schemeClr val="accent2"/>
                </a:solidFill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</a:rPr>
              <a:t>SDK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95149E6-CCF5-6A4E-9B5F-3466CDC69006}"/>
              </a:ext>
            </a:extLst>
          </p:cNvPr>
          <p:cNvSpPr txBox="1"/>
          <p:nvPr/>
        </p:nvSpPr>
        <p:spPr>
          <a:xfrm>
            <a:off x="1019744" y="4092000"/>
            <a:ext cx="2742333" cy="33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自然特征点匹配</a:t>
            </a:r>
            <a:endParaRPr kumimoji="0" lang="en-US" altLang="zh-CN" sz="12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CB964F8E-47B3-0B4F-A0B4-970C8DFFDB45}"/>
              </a:ext>
            </a:extLst>
          </p:cNvPr>
          <p:cNvSpPr txBox="1"/>
          <p:nvPr/>
        </p:nvSpPr>
        <p:spPr>
          <a:xfrm>
            <a:off x="8384911" y="3800813"/>
            <a:ext cx="199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solidFill>
                  <a:schemeClr val="accent4"/>
                </a:solidFill>
              </a:rPr>
              <a:t>Vue + </a:t>
            </a:r>
            <a:r>
              <a:rPr lang="en" altLang="zh-CN" dirty="0" err="1">
                <a:solidFill>
                  <a:schemeClr val="accent4"/>
                </a:solidFill>
              </a:rPr>
              <a:t>SpringBoot</a:t>
            </a:r>
            <a:endParaRPr kumimoji="1" lang="zh-CN" altLang="en-US" dirty="0">
              <a:solidFill>
                <a:schemeClr val="accent4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DD6D32B-6967-E24A-ABCD-387DA191AD9F}"/>
              </a:ext>
            </a:extLst>
          </p:cNvPr>
          <p:cNvSpPr txBox="1"/>
          <p:nvPr/>
        </p:nvSpPr>
        <p:spPr>
          <a:xfrm>
            <a:off x="8396058" y="4092000"/>
            <a:ext cx="2742333" cy="33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使用 </a:t>
            </a:r>
            <a:r>
              <a:rPr lang="en" altLang="zh-CN" sz="1200" dirty="0">
                <a:solidFill>
                  <a:schemeClr val="bg1"/>
                </a:solidFill>
              </a:rPr>
              <a:t>Vue + </a:t>
            </a:r>
            <a:r>
              <a:rPr lang="en" altLang="zh-CN" sz="1200" dirty="0" err="1">
                <a:solidFill>
                  <a:schemeClr val="bg1"/>
                </a:solidFill>
              </a:rPr>
              <a:t>SpringBoot</a:t>
            </a:r>
            <a:r>
              <a:rPr lang="en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实现管理端</a:t>
            </a:r>
            <a:endParaRPr kumimoji="0" lang="en-US" altLang="zh-CN" sz="12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8" name="图形 77">
            <a:extLst>
              <a:ext uri="{FF2B5EF4-FFF2-40B4-BE49-F238E27FC236}">
                <a16:creationId xmlns:a16="http://schemas.microsoft.com/office/drawing/2014/main" id="{B4A249A4-BABE-0642-B6C4-8F859B5E6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257" y="3947225"/>
            <a:ext cx="611840" cy="611840"/>
          </a:xfrm>
          <a:prstGeom prst="rect">
            <a:avLst/>
          </a:prstGeom>
        </p:spPr>
      </p:pic>
      <p:pic>
        <p:nvPicPr>
          <p:cNvPr id="81" name="图形 80">
            <a:extLst>
              <a:ext uri="{FF2B5EF4-FFF2-40B4-BE49-F238E27FC236}">
                <a16:creationId xmlns:a16="http://schemas.microsoft.com/office/drawing/2014/main" id="{503DDC0F-80BB-8248-9DAA-B9970D844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1438" y="4043872"/>
            <a:ext cx="582205" cy="582205"/>
          </a:xfrm>
          <a:prstGeom prst="rect">
            <a:avLst/>
          </a:prstGeom>
        </p:spPr>
      </p:pic>
      <p:pic>
        <p:nvPicPr>
          <p:cNvPr id="84" name="图形 83">
            <a:extLst>
              <a:ext uri="{FF2B5EF4-FFF2-40B4-BE49-F238E27FC236}">
                <a16:creationId xmlns:a16="http://schemas.microsoft.com/office/drawing/2014/main" id="{61C6707E-6196-144D-B49A-B6907C8DE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6937" y="2325676"/>
            <a:ext cx="632525" cy="632525"/>
          </a:xfrm>
          <a:prstGeom prst="rect">
            <a:avLst/>
          </a:prstGeom>
        </p:spPr>
      </p:pic>
      <p:pic>
        <p:nvPicPr>
          <p:cNvPr id="87" name="图形 86">
            <a:extLst>
              <a:ext uri="{FF2B5EF4-FFF2-40B4-BE49-F238E27FC236}">
                <a16:creationId xmlns:a16="http://schemas.microsoft.com/office/drawing/2014/main" id="{56DE0F6A-4B39-8444-9C30-68095E0E57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5150" y="2316067"/>
            <a:ext cx="632525" cy="6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ş1î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îŝliḍè">
            <a:extLst>
              <a:ext uri="{FF2B5EF4-FFF2-40B4-BE49-F238E27FC236}">
                <a16:creationId xmlns:a16="http://schemas.microsoft.com/office/drawing/2014/main" id="{F05718DD-D941-604E-9F8A-6B2ADBB18111}"/>
              </a:ext>
            </a:extLst>
          </p:cNvPr>
          <p:cNvSpPr txBox="1"/>
          <p:nvPr/>
        </p:nvSpPr>
        <p:spPr>
          <a:xfrm>
            <a:off x="6621244" y="2674937"/>
            <a:ext cx="5570756" cy="4183063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zh-CN" sz="19900" b="1" dirty="0">
                <a:solidFill>
                  <a:srgbClr val="0541A7">
                    <a:alpha val="7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19900" b="1" dirty="0">
              <a:solidFill>
                <a:srgbClr val="0541A7">
                  <a:alpha val="7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íšḻîḓè">
            <a:extLst>
              <a:ext uri="{FF2B5EF4-FFF2-40B4-BE49-F238E27FC236}">
                <a16:creationId xmlns:a16="http://schemas.microsoft.com/office/drawing/2014/main" id="{A585A36D-3676-0E48-8E43-93A5BD5E5269}"/>
              </a:ext>
            </a:extLst>
          </p:cNvPr>
          <p:cNvGrpSpPr/>
          <p:nvPr/>
        </p:nvGrpSpPr>
        <p:grpSpPr>
          <a:xfrm>
            <a:off x="2416546" y="2373076"/>
            <a:ext cx="1430591" cy="924408"/>
            <a:chOff x="1425205" y="2247772"/>
            <a:chExt cx="1073519" cy="693678"/>
          </a:xfrm>
          <a:solidFill>
            <a:schemeClr val="accent1"/>
          </a:solidFill>
        </p:grpSpPr>
        <p:sp>
          <p:nvSpPr>
            <p:cNvPr id="14" name="íSľïḍé">
              <a:extLst>
                <a:ext uri="{FF2B5EF4-FFF2-40B4-BE49-F238E27FC236}">
                  <a16:creationId xmlns:a16="http://schemas.microsoft.com/office/drawing/2014/main" id="{F0940273-3852-5A4B-994F-226948FCF861}"/>
                </a:ext>
              </a:extLst>
            </p:cNvPr>
            <p:cNvSpPr/>
            <p:nvPr/>
          </p:nvSpPr>
          <p:spPr>
            <a:xfrm>
              <a:off x="1425205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ï$1iḋe">
              <a:extLst>
                <a:ext uri="{FF2B5EF4-FFF2-40B4-BE49-F238E27FC236}">
                  <a16:creationId xmlns:a16="http://schemas.microsoft.com/office/drawing/2014/main" id="{4A620D47-7E2A-204F-B3BB-92033FD2F830}"/>
                </a:ext>
              </a:extLst>
            </p:cNvPr>
            <p:cNvSpPr/>
            <p:nvPr/>
          </p:nvSpPr>
          <p:spPr>
            <a:xfrm>
              <a:off x="1903044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iś1iḍê">
            <a:extLst>
              <a:ext uri="{FF2B5EF4-FFF2-40B4-BE49-F238E27FC236}">
                <a16:creationId xmlns:a16="http://schemas.microsoft.com/office/drawing/2014/main" id="{AF52CBDD-BD8E-7241-927D-9B7852EC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483" y="2268542"/>
            <a:ext cx="5677105" cy="113347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商业分析</a:t>
            </a:r>
          </a:p>
        </p:txBody>
      </p:sp>
      <p:sp>
        <p:nvSpPr>
          <p:cNvPr id="17" name="íSḻíḑe">
            <a:extLst>
              <a:ext uri="{FF2B5EF4-FFF2-40B4-BE49-F238E27FC236}">
                <a16:creationId xmlns:a16="http://schemas.microsoft.com/office/drawing/2014/main" id="{BFC7F6C9-3579-BB4B-87A6-814F63353798}"/>
              </a:ext>
            </a:extLst>
          </p:cNvPr>
          <p:cNvSpPr txBox="1">
            <a:spLocks/>
          </p:cNvSpPr>
          <p:nvPr/>
        </p:nvSpPr>
        <p:spPr>
          <a:xfrm>
            <a:off x="3375483" y="3429000"/>
            <a:ext cx="5677105" cy="96576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推广方案</a:t>
            </a:r>
            <a:endParaRPr lang="en-US" altLang="zh-CN" dirty="0">
              <a:solidFill>
                <a:schemeClr val="bg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收益方案</a:t>
            </a:r>
          </a:p>
        </p:txBody>
      </p:sp>
    </p:spTree>
    <p:extLst>
      <p:ext uri="{BB962C8B-B14F-4D97-AF65-F5344CB8AC3E}">
        <p14:creationId xmlns:p14="http://schemas.microsoft.com/office/powerpoint/2010/main" val="3287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ïšḻí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iSļîḓé">
            <a:extLst>
              <a:ext uri="{FF2B5EF4-FFF2-40B4-BE49-F238E27FC236}">
                <a16:creationId xmlns:a16="http://schemas.microsoft.com/office/drawing/2014/main" id="{8555E0C5-72E3-4289-BB7D-8FC3A86F7821}"/>
              </a:ext>
            </a:extLst>
          </p:cNvPr>
          <p:cNvGrpSpPr/>
          <p:nvPr/>
        </p:nvGrpSpPr>
        <p:grpSpPr>
          <a:xfrm>
            <a:off x="0" y="1"/>
            <a:ext cx="2452844" cy="1584959"/>
            <a:chOff x="1425205" y="2247772"/>
            <a:chExt cx="1073519" cy="693678"/>
          </a:xfrm>
          <a:solidFill>
            <a:schemeClr val="accent2">
              <a:alpha val="50000"/>
            </a:schemeClr>
          </a:solidFill>
        </p:grpSpPr>
        <p:sp>
          <p:nvSpPr>
            <p:cNvPr id="31" name="îṧļîḓe">
              <a:extLst>
                <a:ext uri="{FF2B5EF4-FFF2-40B4-BE49-F238E27FC236}">
                  <a16:creationId xmlns:a16="http://schemas.microsoft.com/office/drawing/2014/main" id="{83AEB1A3-6742-425D-8185-C06D2B4A77DA}"/>
                </a:ext>
              </a:extLst>
            </p:cNvPr>
            <p:cNvSpPr/>
            <p:nvPr/>
          </p:nvSpPr>
          <p:spPr>
            <a:xfrm>
              <a:off x="1425205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îśḷiḍe">
              <a:extLst>
                <a:ext uri="{FF2B5EF4-FFF2-40B4-BE49-F238E27FC236}">
                  <a16:creationId xmlns:a16="http://schemas.microsoft.com/office/drawing/2014/main" id="{68C789E8-C837-41A6-9283-7D19EE7BF262}"/>
                </a:ext>
              </a:extLst>
            </p:cNvPr>
            <p:cNvSpPr/>
            <p:nvPr/>
          </p:nvSpPr>
          <p:spPr>
            <a:xfrm>
              <a:off x="1903044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" name="îšḷidê">
            <a:extLst>
              <a:ext uri="{FF2B5EF4-FFF2-40B4-BE49-F238E27FC236}">
                <a16:creationId xmlns:a16="http://schemas.microsoft.com/office/drawing/2014/main" id="{60BADF46-369A-4069-BD0A-AF223953E81F}"/>
              </a:ext>
            </a:extLst>
          </p:cNvPr>
          <p:cNvSpPr/>
          <p:nvPr/>
        </p:nvSpPr>
        <p:spPr>
          <a:xfrm>
            <a:off x="660400" y="1310950"/>
            <a:ext cx="4441220" cy="834825"/>
          </a:xfrm>
          <a:prstGeom prst="rect">
            <a:avLst/>
          </a:prstGeom>
        </p:spPr>
        <p:txBody>
          <a:bodyPr wrap="none" anchor="b" anchorCtr="0">
            <a:prstTxWarp prst="textPlain">
              <a:avLst/>
            </a:prstTxWarp>
            <a:noAutofit/>
          </a:bodyPr>
          <a:lstStyle/>
          <a:p>
            <a:pPr>
              <a:buSzPct val="25000"/>
            </a:pPr>
            <a:r>
              <a:rPr lang="en-US" altLang="zh-CN" sz="6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en-US" altLang="zh-CN" sz="6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DB2BD2E-A07D-B844-AAB8-82F432F8FF8D}"/>
              </a:ext>
            </a:extLst>
          </p:cNvPr>
          <p:cNvSpPr/>
          <p:nvPr/>
        </p:nvSpPr>
        <p:spPr>
          <a:xfrm>
            <a:off x="673367" y="877892"/>
            <a:ext cx="477032" cy="76325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4C973B1-526E-AB4A-BD55-9DA718B5905B}"/>
              </a:ext>
            </a:extLst>
          </p:cNvPr>
          <p:cNvGrpSpPr/>
          <p:nvPr/>
        </p:nvGrpSpPr>
        <p:grpSpPr>
          <a:xfrm>
            <a:off x="1625415" y="3439654"/>
            <a:ext cx="1660024" cy="1607447"/>
            <a:chOff x="1220387" y="2785678"/>
            <a:chExt cx="1660024" cy="1607447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96D77C8-DFC9-1A4A-8AB1-855776EC5448}"/>
                </a:ext>
              </a:extLst>
            </p:cNvPr>
            <p:cNvSpPr txBox="1"/>
            <p:nvPr/>
          </p:nvSpPr>
          <p:spPr>
            <a:xfrm>
              <a:off x="1220387" y="3593995"/>
              <a:ext cx="1660024" cy="799130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/>
                <a:t>目标与解决思路</a:t>
              </a:r>
              <a:endParaRPr lang="en-US" altLang="zh-CN" sz="2000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0C7FC4B-2EB2-CE4C-B00D-6BB6F0877C8D}"/>
                </a:ext>
              </a:extLst>
            </p:cNvPr>
            <p:cNvSpPr txBox="1"/>
            <p:nvPr/>
          </p:nvSpPr>
          <p:spPr>
            <a:xfrm>
              <a:off x="1727186" y="2785678"/>
              <a:ext cx="646426" cy="429075"/>
            </a:xfrm>
            <a:prstGeom prst="rect">
              <a:avLst/>
            </a:prstGeom>
            <a:noFill/>
            <a:effectLst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rPr>
                <a:t>0</a:t>
              </a:r>
              <a:r>
                <a:rPr lang="en-US" altLang="zh-CN" sz="100" b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rPr>
                <a:t> </a:t>
              </a:r>
              <a:r>
                <a:rPr lang="en-US" altLang="zh-CN" sz="3200" b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rPr>
                <a:t>1</a:t>
              </a:r>
              <a:endParaRPr lang="zh-CN" altLang="en-US" sz="32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endParaRPr>
            </a:p>
          </p:txBody>
        </p:sp>
        <p:cxnSp>
          <p:nvCxnSpPr>
            <p:cNvPr id="64" name="直接连接符 33">
              <a:extLst>
                <a:ext uri="{FF2B5EF4-FFF2-40B4-BE49-F238E27FC236}">
                  <a16:creationId xmlns:a16="http://schemas.microsoft.com/office/drawing/2014/main" id="{1B0785D3-8388-7344-A31D-92E9AE381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8727" y="3512619"/>
              <a:ext cx="138334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D321E27-5E6E-2E4F-A444-96D896AAEFF3}"/>
              </a:ext>
            </a:extLst>
          </p:cNvPr>
          <p:cNvGrpSpPr/>
          <p:nvPr/>
        </p:nvGrpSpPr>
        <p:grpSpPr>
          <a:xfrm>
            <a:off x="3590911" y="3439654"/>
            <a:ext cx="1660024" cy="1607447"/>
            <a:chOff x="1220387" y="2785678"/>
            <a:chExt cx="1660024" cy="1607447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C1E73EA-F969-BF47-9A01-09AF7BBA23D6}"/>
                </a:ext>
              </a:extLst>
            </p:cNvPr>
            <p:cNvSpPr txBox="1"/>
            <p:nvPr/>
          </p:nvSpPr>
          <p:spPr>
            <a:xfrm>
              <a:off x="1220387" y="3593995"/>
              <a:ext cx="1660024" cy="799130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/>
                <a:t>问题分析与解决方案</a:t>
              </a:r>
              <a:endParaRPr lang="en-US" altLang="zh-CN" sz="2000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1BCDEA2-1DAA-FF48-8E20-444E32493787}"/>
                </a:ext>
              </a:extLst>
            </p:cNvPr>
            <p:cNvSpPr txBox="1"/>
            <p:nvPr/>
          </p:nvSpPr>
          <p:spPr>
            <a:xfrm>
              <a:off x="1727186" y="2785678"/>
              <a:ext cx="646426" cy="429075"/>
            </a:xfrm>
            <a:prstGeom prst="rect">
              <a:avLst/>
            </a:prstGeom>
            <a:noFill/>
            <a:effectLst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chemeClr val="accent6">
                          <a:lumMod val="60000"/>
                          <a:lumOff val="40000"/>
                        </a:schemeClr>
                      </a:gs>
                      <a:gs pos="60000">
                        <a:schemeClr val="accent6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6">
                        <a:alpha val="20000"/>
                      </a:schemeClr>
                    </a:outerShdw>
                  </a:effectLst>
                </a:rPr>
                <a:t>02</a:t>
              </a:r>
              <a:endParaRPr lang="zh-CN" altLang="en-US" sz="3200" b="1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60000">
                      <a:schemeClr val="accent6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6">
                      <a:alpha val="20000"/>
                    </a:schemeClr>
                  </a:outerShdw>
                </a:effectLst>
              </a:endParaRPr>
            </a:p>
          </p:txBody>
        </p:sp>
        <p:cxnSp>
          <p:nvCxnSpPr>
            <p:cNvPr id="60" name="直接连接符 40">
              <a:extLst>
                <a:ext uri="{FF2B5EF4-FFF2-40B4-BE49-F238E27FC236}">
                  <a16:creationId xmlns:a16="http://schemas.microsoft.com/office/drawing/2014/main" id="{FF0250D4-4F19-F84E-AB43-88172E1C7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8727" y="3512619"/>
              <a:ext cx="1383344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B695AB4-4B1F-FA40-A46C-DB047CD15A07}"/>
              </a:ext>
            </a:extLst>
          </p:cNvPr>
          <p:cNvGrpSpPr/>
          <p:nvPr/>
        </p:nvGrpSpPr>
        <p:grpSpPr>
          <a:xfrm>
            <a:off x="5419382" y="3439654"/>
            <a:ext cx="1660024" cy="1607447"/>
            <a:chOff x="1220387" y="2785678"/>
            <a:chExt cx="1660024" cy="1607447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A91F54C-4B93-7E47-BFCD-92838C9F6645}"/>
                </a:ext>
              </a:extLst>
            </p:cNvPr>
            <p:cNvSpPr txBox="1"/>
            <p:nvPr/>
          </p:nvSpPr>
          <p:spPr>
            <a:xfrm>
              <a:off x="1220387" y="3593995"/>
              <a:ext cx="1660024" cy="799130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/>
                <a:t>项目亮点与产品展示</a:t>
              </a:r>
              <a:endParaRPr lang="en-US" altLang="zh-CN" sz="20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9BD324B-A709-7949-8A80-85D184544101}"/>
                </a:ext>
              </a:extLst>
            </p:cNvPr>
            <p:cNvSpPr txBox="1"/>
            <p:nvPr/>
          </p:nvSpPr>
          <p:spPr>
            <a:xfrm>
              <a:off x="1727186" y="2785678"/>
              <a:ext cx="646426" cy="429075"/>
            </a:xfrm>
            <a:prstGeom prst="rect">
              <a:avLst/>
            </a:prstGeom>
            <a:noFill/>
            <a:effectLst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60000">
                        <a:schemeClr val="accent4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4">
                        <a:alpha val="20000"/>
                      </a:schemeClr>
                    </a:outerShdw>
                  </a:effectLst>
                </a:rPr>
                <a:t>03</a:t>
              </a:r>
              <a:endParaRPr lang="zh-CN" altLang="en-US" sz="3200" b="1" dirty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chemeClr val="accent4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4">
                      <a:alpha val="20000"/>
                    </a:schemeClr>
                  </a:outerShdw>
                </a:effectLst>
              </a:endParaRPr>
            </a:p>
          </p:txBody>
        </p:sp>
        <p:cxnSp>
          <p:nvCxnSpPr>
            <p:cNvPr id="56" name="直接连接符 45">
              <a:extLst>
                <a:ext uri="{FF2B5EF4-FFF2-40B4-BE49-F238E27FC236}">
                  <a16:creationId xmlns:a16="http://schemas.microsoft.com/office/drawing/2014/main" id="{793DDE20-4408-0D43-910D-5DF2E9EF3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8727" y="3512619"/>
              <a:ext cx="138334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3A61B24-9E32-304E-867C-1E678522C630}"/>
              </a:ext>
            </a:extLst>
          </p:cNvPr>
          <p:cNvGrpSpPr/>
          <p:nvPr/>
        </p:nvGrpSpPr>
        <p:grpSpPr>
          <a:xfrm>
            <a:off x="7246539" y="3439654"/>
            <a:ext cx="1660024" cy="1422781"/>
            <a:chOff x="1220387" y="2785678"/>
            <a:chExt cx="1660024" cy="1422781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78B4F3C-DAE8-244A-B0CF-350FC3F92929}"/>
                </a:ext>
              </a:extLst>
            </p:cNvPr>
            <p:cNvSpPr txBox="1"/>
            <p:nvPr/>
          </p:nvSpPr>
          <p:spPr>
            <a:xfrm>
              <a:off x="1220387" y="3778661"/>
              <a:ext cx="1660024" cy="429798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/>
                <a:t>技术实现</a:t>
              </a:r>
              <a:endParaRPr lang="en-US" altLang="zh-CN" sz="20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DC71D0B-A4DE-9B48-8B6E-523E54B26D0B}"/>
                </a:ext>
              </a:extLst>
            </p:cNvPr>
            <p:cNvSpPr txBox="1"/>
            <p:nvPr/>
          </p:nvSpPr>
          <p:spPr>
            <a:xfrm>
              <a:off x="1727186" y="2785678"/>
              <a:ext cx="646426" cy="429075"/>
            </a:xfrm>
            <a:prstGeom prst="rect">
              <a:avLst/>
            </a:prstGeom>
            <a:noFill/>
            <a:effectLst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chemeClr val="accent3">
                          <a:lumMod val="60000"/>
                          <a:lumOff val="40000"/>
                        </a:schemeClr>
                      </a:gs>
                      <a:gs pos="60000">
                        <a:schemeClr val="accent3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3">
                        <a:alpha val="20000"/>
                      </a:schemeClr>
                    </a:outerShdw>
                  </a:effectLst>
                </a:rPr>
                <a:t>04</a:t>
              </a:r>
              <a:endParaRPr lang="zh-CN" altLang="en-US" sz="32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60000">
                      <a:schemeClr val="accent3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</a:endParaRPr>
            </a:p>
          </p:txBody>
        </p:sp>
        <p:cxnSp>
          <p:nvCxnSpPr>
            <p:cNvPr id="52" name="直接连接符 50">
              <a:extLst>
                <a:ext uri="{FF2B5EF4-FFF2-40B4-BE49-F238E27FC236}">
                  <a16:creationId xmlns:a16="http://schemas.microsoft.com/office/drawing/2014/main" id="{995A25C9-DC3B-E444-89B6-B2017DEE5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8727" y="3512619"/>
              <a:ext cx="1383344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9DB2890-0EB3-DE44-BDD5-9674ADF93801}"/>
              </a:ext>
            </a:extLst>
          </p:cNvPr>
          <p:cNvGrpSpPr/>
          <p:nvPr/>
        </p:nvGrpSpPr>
        <p:grpSpPr>
          <a:xfrm>
            <a:off x="9073696" y="3439654"/>
            <a:ext cx="1660024" cy="1422781"/>
            <a:chOff x="1220387" y="2785678"/>
            <a:chExt cx="1660024" cy="142278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E2FB1F96-9DFB-F240-B085-3447D0DA0030}"/>
                </a:ext>
              </a:extLst>
            </p:cNvPr>
            <p:cNvSpPr txBox="1"/>
            <p:nvPr/>
          </p:nvSpPr>
          <p:spPr>
            <a:xfrm>
              <a:off x="1220387" y="3778661"/>
              <a:ext cx="1660024" cy="429798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/>
                <a:t>商业分析</a:t>
              </a:r>
              <a:endParaRPr lang="en-US" altLang="zh-CN" sz="2000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731058DA-B034-A54B-A409-5CCFF9889418}"/>
                </a:ext>
              </a:extLst>
            </p:cNvPr>
            <p:cNvSpPr txBox="1"/>
            <p:nvPr/>
          </p:nvSpPr>
          <p:spPr>
            <a:xfrm>
              <a:off x="1727186" y="2785678"/>
              <a:ext cx="646426" cy="429075"/>
            </a:xfrm>
            <a:prstGeom prst="rect">
              <a:avLst/>
            </a:prstGeom>
            <a:noFill/>
            <a:effectLst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3200" b="1" dirty="0">
                  <a:solidFill>
                    <a:schemeClr val="accent2"/>
                  </a:solidFill>
                  <a:effectLst>
                    <a:outerShdw blurRad="76200" dist="50800" dir="5400000" algn="ctr" rotWithShape="0">
                      <a:schemeClr val="accent3">
                        <a:alpha val="20000"/>
                      </a:schemeClr>
                    </a:outerShdw>
                  </a:effectLst>
                </a:rPr>
                <a:t>05</a:t>
              </a:r>
              <a:endParaRPr lang="zh-CN" altLang="en-US" sz="3200" b="1" dirty="0">
                <a:solidFill>
                  <a:schemeClr val="accent2"/>
                </a:solidFill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</a:endParaRPr>
            </a:p>
          </p:txBody>
        </p:sp>
        <p:cxnSp>
          <p:nvCxnSpPr>
            <p:cNvPr id="68" name="直接连接符 50">
              <a:extLst>
                <a:ext uri="{FF2B5EF4-FFF2-40B4-BE49-F238E27FC236}">
                  <a16:creationId xmlns:a16="http://schemas.microsoft.com/office/drawing/2014/main" id="{A2727F16-53C9-B442-A69D-36697ECE5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8727" y="3512619"/>
              <a:ext cx="1383344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724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推广方案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52F327-1DE1-CA4D-8991-16D4E7A518CF}"/>
              </a:ext>
            </a:extLst>
          </p:cNvPr>
          <p:cNvGrpSpPr>
            <a:grpSpLocks noChangeAspect="1"/>
          </p:cNvGrpSpPr>
          <p:nvPr/>
        </p:nvGrpSpPr>
        <p:grpSpPr>
          <a:xfrm>
            <a:off x="1340953" y="1726020"/>
            <a:ext cx="3246755" cy="3710940"/>
            <a:chOff x="3523322" y="724210"/>
            <a:chExt cx="3870760" cy="4421517"/>
          </a:xfrm>
        </p:grpSpPr>
        <p:sp>
          <p:nvSpPr>
            <p:cNvPr id="38" name="任意多边形 5">
              <a:extLst>
                <a:ext uri="{FF2B5EF4-FFF2-40B4-BE49-F238E27FC236}">
                  <a16:creationId xmlns:a16="http://schemas.microsoft.com/office/drawing/2014/main" id="{E385326F-8303-A74F-93D6-F8F7318FB020}"/>
                </a:ext>
              </a:extLst>
            </p:cNvPr>
            <p:cNvSpPr/>
            <p:nvPr/>
          </p:nvSpPr>
          <p:spPr bwMode="auto">
            <a:xfrm>
              <a:off x="4791917" y="724210"/>
              <a:ext cx="2419612" cy="4421517"/>
            </a:xfrm>
            <a:custGeom>
              <a:avLst/>
              <a:gdLst>
                <a:gd name="T0" fmla="*/ 424 w 427"/>
                <a:gd name="T1" fmla="*/ 176 h 782"/>
                <a:gd name="T2" fmla="*/ 427 w 427"/>
                <a:gd name="T3" fmla="*/ 98 h 782"/>
                <a:gd name="T4" fmla="*/ 423 w 427"/>
                <a:gd name="T5" fmla="*/ 92 h 782"/>
                <a:gd name="T6" fmla="*/ 425 w 427"/>
                <a:gd name="T7" fmla="*/ 29 h 782"/>
                <a:gd name="T8" fmla="*/ 397 w 427"/>
                <a:gd name="T9" fmla="*/ 0 h 782"/>
                <a:gd name="T10" fmla="*/ 57 w 427"/>
                <a:gd name="T11" fmla="*/ 0 h 782"/>
                <a:gd name="T12" fmla="*/ 27 w 427"/>
                <a:gd name="T13" fmla="*/ 29 h 782"/>
                <a:gd name="T14" fmla="*/ 1 w 427"/>
                <a:gd name="T15" fmla="*/ 753 h 782"/>
                <a:gd name="T16" fmla="*/ 29 w 427"/>
                <a:gd name="T17" fmla="*/ 782 h 782"/>
                <a:gd name="T18" fmla="*/ 369 w 427"/>
                <a:gd name="T19" fmla="*/ 782 h 782"/>
                <a:gd name="T20" fmla="*/ 399 w 427"/>
                <a:gd name="T21" fmla="*/ 753 h 782"/>
                <a:gd name="T22" fmla="*/ 416 w 427"/>
                <a:gd name="T23" fmla="*/ 290 h 782"/>
                <a:gd name="T24" fmla="*/ 420 w 427"/>
                <a:gd name="T25" fmla="*/ 283 h 782"/>
                <a:gd name="T26" fmla="*/ 423 w 427"/>
                <a:gd name="T27" fmla="*/ 205 h 782"/>
                <a:gd name="T28" fmla="*/ 419 w 427"/>
                <a:gd name="T29" fmla="*/ 199 h 782"/>
                <a:gd name="T30" fmla="*/ 420 w 427"/>
                <a:gd name="T31" fmla="*/ 183 h 782"/>
                <a:gd name="T32" fmla="*/ 424 w 427"/>
                <a:gd name="T33" fmla="*/ 1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7" h="782">
                  <a:moveTo>
                    <a:pt x="424" y="176"/>
                  </a:moveTo>
                  <a:cubicBezTo>
                    <a:pt x="427" y="98"/>
                    <a:pt x="427" y="98"/>
                    <a:pt x="427" y="98"/>
                  </a:cubicBezTo>
                  <a:cubicBezTo>
                    <a:pt x="427" y="95"/>
                    <a:pt x="426" y="93"/>
                    <a:pt x="423" y="92"/>
                  </a:cubicBezTo>
                  <a:cubicBezTo>
                    <a:pt x="425" y="29"/>
                    <a:pt x="425" y="29"/>
                    <a:pt x="425" y="29"/>
                  </a:cubicBezTo>
                  <a:cubicBezTo>
                    <a:pt x="426" y="13"/>
                    <a:pt x="413" y="0"/>
                    <a:pt x="39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1" y="0"/>
                    <a:pt x="28" y="13"/>
                    <a:pt x="27" y="29"/>
                  </a:cubicBezTo>
                  <a:cubicBezTo>
                    <a:pt x="1" y="753"/>
                    <a:pt x="1" y="753"/>
                    <a:pt x="1" y="753"/>
                  </a:cubicBezTo>
                  <a:cubicBezTo>
                    <a:pt x="0" y="769"/>
                    <a:pt x="13" y="782"/>
                    <a:pt x="29" y="782"/>
                  </a:cubicBezTo>
                  <a:cubicBezTo>
                    <a:pt x="369" y="782"/>
                    <a:pt x="369" y="782"/>
                    <a:pt x="369" y="782"/>
                  </a:cubicBezTo>
                  <a:cubicBezTo>
                    <a:pt x="385" y="782"/>
                    <a:pt x="398" y="769"/>
                    <a:pt x="399" y="753"/>
                  </a:cubicBezTo>
                  <a:cubicBezTo>
                    <a:pt x="416" y="290"/>
                    <a:pt x="416" y="290"/>
                    <a:pt x="416" y="290"/>
                  </a:cubicBezTo>
                  <a:cubicBezTo>
                    <a:pt x="418" y="289"/>
                    <a:pt x="420" y="286"/>
                    <a:pt x="420" y="283"/>
                  </a:cubicBezTo>
                  <a:cubicBezTo>
                    <a:pt x="423" y="205"/>
                    <a:pt x="423" y="205"/>
                    <a:pt x="423" y="205"/>
                  </a:cubicBezTo>
                  <a:cubicBezTo>
                    <a:pt x="423" y="202"/>
                    <a:pt x="422" y="200"/>
                    <a:pt x="419" y="199"/>
                  </a:cubicBezTo>
                  <a:cubicBezTo>
                    <a:pt x="420" y="183"/>
                    <a:pt x="420" y="183"/>
                    <a:pt x="420" y="183"/>
                  </a:cubicBezTo>
                  <a:cubicBezTo>
                    <a:pt x="422" y="182"/>
                    <a:pt x="424" y="179"/>
                    <a:pt x="424" y="176"/>
                  </a:cubicBezTo>
                  <a:close/>
                </a:path>
              </a:pathLst>
            </a:custGeom>
            <a:solidFill>
              <a:srgbClr val="145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 6">
              <a:extLst>
                <a:ext uri="{FF2B5EF4-FFF2-40B4-BE49-F238E27FC236}">
                  <a16:creationId xmlns:a16="http://schemas.microsoft.com/office/drawing/2014/main" id="{A93B444E-EFED-6249-998A-F539A9EAF689}"/>
                </a:ext>
              </a:extLst>
            </p:cNvPr>
            <p:cNvSpPr/>
            <p:nvPr/>
          </p:nvSpPr>
          <p:spPr bwMode="auto">
            <a:xfrm>
              <a:off x="4742410" y="724210"/>
              <a:ext cx="2419612" cy="4421517"/>
            </a:xfrm>
            <a:custGeom>
              <a:avLst/>
              <a:gdLst>
                <a:gd name="T0" fmla="*/ 424 w 427"/>
                <a:gd name="T1" fmla="*/ 176 h 782"/>
                <a:gd name="T2" fmla="*/ 427 w 427"/>
                <a:gd name="T3" fmla="*/ 98 h 782"/>
                <a:gd name="T4" fmla="*/ 423 w 427"/>
                <a:gd name="T5" fmla="*/ 92 h 782"/>
                <a:gd name="T6" fmla="*/ 425 w 427"/>
                <a:gd name="T7" fmla="*/ 29 h 782"/>
                <a:gd name="T8" fmla="*/ 397 w 427"/>
                <a:gd name="T9" fmla="*/ 0 h 782"/>
                <a:gd name="T10" fmla="*/ 57 w 427"/>
                <a:gd name="T11" fmla="*/ 0 h 782"/>
                <a:gd name="T12" fmla="*/ 27 w 427"/>
                <a:gd name="T13" fmla="*/ 29 h 782"/>
                <a:gd name="T14" fmla="*/ 0 w 427"/>
                <a:gd name="T15" fmla="*/ 753 h 782"/>
                <a:gd name="T16" fmla="*/ 28 w 427"/>
                <a:gd name="T17" fmla="*/ 782 h 782"/>
                <a:gd name="T18" fmla="*/ 368 w 427"/>
                <a:gd name="T19" fmla="*/ 782 h 782"/>
                <a:gd name="T20" fmla="*/ 398 w 427"/>
                <a:gd name="T21" fmla="*/ 753 h 782"/>
                <a:gd name="T22" fmla="*/ 415 w 427"/>
                <a:gd name="T23" fmla="*/ 290 h 782"/>
                <a:gd name="T24" fmla="*/ 420 w 427"/>
                <a:gd name="T25" fmla="*/ 283 h 782"/>
                <a:gd name="T26" fmla="*/ 423 w 427"/>
                <a:gd name="T27" fmla="*/ 205 h 782"/>
                <a:gd name="T28" fmla="*/ 419 w 427"/>
                <a:gd name="T29" fmla="*/ 199 h 782"/>
                <a:gd name="T30" fmla="*/ 419 w 427"/>
                <a:gd name="T31" fmla="*/ 183 h 782"/>
                <a:gd name="T32" fmla="*/ 424 w 427"/>
                <a:gd name="T33" fmla="*/ 1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7" h="782">
                  <a:moveTo>
                    <a:pt x="424" y="176"/>
                  </a:moveTo>
                  <a:cubicBezTo>
                    <a:pt x="427" y="98"/>
                    <a:pt x="427" y="98"/>
                    <a:pt x="427" y="98"/>
                  </a:cubicBezTo>
                  <a:cubicBezTo>
                    <a:pt x="427" y="95"/>
                    <a:pt x="425" y="93"/>
                    <a:pt x="423" y="92"/>
                  </a:cubicBezTo>
                  <a:cubicBezTo>
                    <a:pt x="425" y="29"/>
                    <a:pt x="425" y="29"/>
                    <a:pt x="425" y="29"/>
                  </a:cubicBezTo>
                  <a:cubicBezTo>
                    <a:pt x="425" y="13"/>
                    <a:pt x="413" y="0"/>
                    <a:pt x="39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1" y="0"/>
                    <a:pt x="27" y="13"/>
                    <a:pt x="27" y="29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769"/>
                    <a:pt x="12" y="782"/>
                    <a:pt x="28" y="782"/>
                  </a:cubicBezTo>
                  <a:cubicBezTo>
                    <a:pt x="368" y="782"/>
                    <a:pt x="368" y="782"/>
                    <a:pt x="368" y="782"/>
                  </a:cubicBezTo>
                  <a:cubicBezTo>
                    <a:pt x="384" y="782"/>
                    <a:pt x="398" y="769"/>
                    <a:pt x="398" y="753"/>
                  </a:cubicBezTo>
                  <a:cubicBezTo>
                    <a:pt x="415" y="290"/>
                    <a:pt x="415" y="290"/>
                    <a:pt x="415" y="290"/>
                  </a:cubicBezTo>
                  <a:cubicBezTo>
                    <a:pt x="418" y="289"/>
                    <a:pt x="420" y="286"/>
                    <a:pt x="420" y="283"/>
                  </a:cubicBezTo>
                  <a:cubicBezTo>
                    <a:pt x="423" y="205"/>
                    <a:pt x="423" y="205"/>
                    <a:pt x="423" y="205"/>
                  </a:cubicBezTo>
                  <a:cubicBezTo>
                    <a:pt x="423" y="202"/>
                    <a:pt x="421" y="200"/>
                    <a:pt x="419" y="199"/>
                  </a:cubicBezTo>
                  <a:cubicBezTo>
                    <a:pt x="419" y="183"/>
                    <a:pt x="419" y="183"/>
                    <a:pt x="419" y="183"/>
                  </a:cubicBezTo>
                  <a:cubicBezTo>
                    <a:pt x="422" y="182"/>
                    <a:pt x="424" y="179"/>
                    <a:pt x="424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 7">
              <a:extLst>
                <a:ext uri="{FF2B5EF4-FFF2-40B4-BE49-F238E27FC236}">
                  <a16:creationId xmlns:a16="http://schemas.microsoft.com/office/drawing/2014/main" id="{C274DE31-4B6B-3F4A-903B-A6D85F1D6CE5}"/>
                </a:ext>
              </a:extLst>
            </p:cNvPr>
            <p:cNvSpPr/>
            <p:nvPr/>
          </p:nvSpPr>
          <p:spPr bwMode="auto">
            <a:xfrm>
              <a:off x="4844516" y="820129"/>
              <a:ext cx="2209211" cy="4019279"/>
            </a:xfrm>
            <a:custGeom>
              <a:avLst/>
              <a:gdLst>
                <a:gd name="T0" fmla="*/ 365 w 390"/>
                <a:gd name="T1" fmla="*/ 711 h 711"/>
                <a:gd name="T2" fmla="*/ 0 w 390"/>
                <a:gd name="T3" fmla="*/ 711 h 711"/>
                <a:gd name="T4" fmla="*/ 26 w 390"/>
                <a:gd name="T5" fmla="*/ 9 h 711"/>
                <a:gd name="T6" fmla="*/ 35 w 390"/>
                <a:gd name="T7" fmla="*/ 0 h 711"/>
                <a:gd name="T8" fmla="*/ 381 w 390"/>
                <a:gd name="T9" fmla="*/ 0 h 711"/>
                <a:gd name="T10" fmla="*/ 390 w 390"/>
                <a:gd name="T11" fmla="*/ 9 h 711"/>
                <a:gd name="T12" fmla="*/ 365 w 390"/>
                <a:gd name="T13" fmla="*/ 711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711">
                  <a:moveTo>
                    <a:pt x="365" y="711"/>
                  </a:moveTo>
                  <a:cubicBezTo>
                    <a:pt x="0" y="711"/>
                    <a:pt x="0" y="711"/>
                    <a:pt x="0" y="7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4"/>
                    <a:pt x="30" y="0"/>
                    <a:pt x="35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386" y="0"/>
                    <a:pt x="390" y="4"/>
                    <a:pt x="390" y="9"/>
                  </a:cubicBezTo>
                  <a:lnTo>
                    <a:pt x="365" y="71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任意多边形 83">
              <a:extLst>
                <a:ext uri="{FF2B5EF4-FFF2-40B4-BE49-F238E27FC236}">
                  <a16:creationId xmlns:a16="http://schemas.microsoft.com/office/drawing/2014/main" id="{FFD2E4E1-C705-234F-949F-186064F08309}"/>
                </a:ext>
              </a:extLst>
            </p:cNvPr>
            <p:cNvSpPr/>
            <p:nvPr/>
          </p:nvSpPr>
          <p:spPr>
            <a:xfrm>
              <a:off x="4815890" y="820131"/>
              <a:ext cx="2237839" cy="4011542"/>
            </a:xfrm>
            <a:custGeom>
              <a:avLst/>
              <a:gdLst>
                <a:gd name="connsiteX0" fmla="*/ 950365 w 1148163"/>
                <a:gd name="connsiteY0" fmla="*/ 0 h 2058193"/>
                <a:gd name="connsiteX1" fmla="*/ 1148163 w 1148163"/>
                <a:gd name="connsiteY1" fmla="*/ 0 h 2058193"/>
                <a:gd name="connsiteX2" fmla="*/ 1068113 w 1148163"/>
                <a:gd name="connsiteY2" fmla="*/ 2058193 h 2058193"/>
                <a:gd name="connsiteX3" fmla="*/ 0 w 1148163"/>
                <a:gd name="connsiteY3" fmla="*/ 2058193 h 2058193"/>
                <a:gd name="connsiteX4" fmla="*/ 46508 w 1148163"/>
                <a:gd name="connsiteY4" fmla="*/ 1098596 h 2058193"/>
                <a:gd name="connsiteX5" fmla="*/ 83581 w 1148163"/>
                <a:gd name="connsiteY5" fmla="*/ 1106333 h 2058193"/>
                <a:gd name="connsiteX6" fmla="*/ 686183 w 1148163"/>
                <a:gd name="connsiteY6" fmla="*/ 1072971 h 2058193"/>
                <a:gd name="connsiteX7" fmla="*/ 941898 w 1148163"/>
                <a:gd name="connsiteY7" fmla="*/ 37305 h 205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8163" h="2058193">
                  <a:moveTo>
                    <a:pt x="950365" y="0"/>
                  </a:moveTo>
                  <a:lnTo>
                    <a:pt x="1148163" y="0"/>
                  </a:lnTo>
                  <a:lnTo>
                    <a:pt x="1068113" y="2058193"/>
                  </a:lnTo>
                  <a:lnTo>
                    <a:pt x="0" y="2058193"/>
                  </a:lnTo>
                  <a:lnTo>
                    <a:pt x="46508" y="1098596"/>
                  </a:lnTo>
                  <a:lnTo>
                    <a:pt x="83581" y="1106333"/>
                  </a:lnTo>
                  <a:cubicBezTo>
                    <a:pt x="306242" y="1148398"/>
                    <a:pt x="524908" y="1165804"/>
                    <a:pt x="686183" y="1072971"/>
                  </a:cubicBezTo>
                  <a:cubicBezTo>
                    <a:pt x="1098814" y="843790"/>
                    <a:pt x="886687" y="426042"/>
                    <a:pt x="941898" y="3730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任意多边形 63">
              <a:extLst>
                <a:ext uri="{FF2B5EF4-FFF2-40B4-BE49-F238E27FC236}">
                  <a16:creationId xmlns:a16="http://schemas.microsoft.com/office/drawing/2014/main" id="{D2F5DD64-4184-0445-97D9-836CEBC55999}"/>
                </a:ext>
              </a:extLst>
            </p:cNvPr>
            <p:cNvSpPr/>
            <p:nvPr/>
          </p:nvSpPr>
          <p:spPr bwMode="auto">
            <a:xfrm>
              <a:off x="5420516" y="1865504"/>
              <a:ext cx="1595224" cy="2981639"/>
            </a:xfrm>
            <a:custGeom>
              <a:avLst/>
              <a:gdLst>
                <a:gd name="connsiteX0" fmla="*/ 1595224 w 1595224"/>
                <a:gd name="connsiteY0" fmla="*/ 0 h 2981639"/>
                <a:gd name="connsiteX1" fmla="*/ 1594306 w 1595224"/>
                <a:gd name="connsiteY1" fmla="*/ 21005 h 2981639"/>
                <a:gd name="connsiteX2" fmla="*/ 1553485 w 1595224"/>
                <a:gd name="connsiteY2" fmla="*/ 57731 h 2981639"/>
                <a:gd name="connsiteX3" fmla="*/ 1394860 w 1595224"/>
                <a:gd name="connsiteY3" fmla="*/ 430746 h 2981639"/>
                <a:gd name="connsiteX4" fmla="*/ 1451512 w 1595224"/>
                <a:gd name="connsiteY4" fmla="*/ 645513 h 2981639"/>
                <a:gd name="connsiteX5" fmla="*/ 1411856 w 1595224"/>
                <a:gd name="connsiteY5" fmla="*/ 1114609 h 2981639"/>
                <a:gd name="connsiteX6" fmla="*/ 913327 w 1595224"/>
                <a:gd name="connsiteY6" fmla="*/ 1250250 h 2981639"/>
                <a:gd name="connsiteX7" fmla="*/ 647066 w 1595224"/>
                <a:gd name="connsiteY7" fmla="*/ 1272857 h 2981639"/>
                <a:gd name="connsiteX8" fmla="*/ 12575 w 1595224"/>
                <a:gd name="connsiteY8" fmla="*/ 1792819 h 2981639"/>
                <a:gd name="connsiteX9" fmla="*/ 137208 w 1595224"/>
                <a:gd name="connsiteY9" fmla="*/ 2216701 h 2981639"/>
                <a:gd name="connsiteX10" fmla="*/ 273170 w 1595224"/>
                <a:gd name="connsiteY10" fmla="*/ 2651885 h 2981639"/>
                <a:gd name="connsiteX11" fmla="*/ 208729 w 1595224"/>
                <a:gd name="connsiteY11" fmla="*/ 2916106 h 2981639"/>
                <a:gd name="connsiteX12" fmla="*/ 177782 w 1595224"/>
                <a:gd name="connsiteY12" fmla="*/ 2981639 h 2981639"/>
                <a:gd name="connsiteX13" fmla="*/ 163956 w 1595224"/>
                <a:gd name="connsiteY13" fmla="*/ 2981639 h 2981639"/>
                <a:gd name="connsiteX14" fmla="*/ 197399 w 1595224"/>
                <a:gd name="connsiteY14" fmla="*/ 2911160 h 2981639"/>
                <a:gd name="connsiteX15" fmla="*/ 261840 w 1595224"/>
                <a:gd name="connsiteY15" fmla="*/ 2651885 h 2981639"/>
                <a:gd name="connsiteX16" fmla="*/ 125878 w 1595224"/>
                <a:gd name="connsiteY16" fmla="*/ 2222353 h 2981639"/>
                <a:gd name="connsiteX17" fmla="*/ 1245 w 1595224"/>
                <a:gd name="connsiteY17" fmla="*/ 1792819 h 2981639"/>
                <a:gd name="connsiteX18" fmla="*/ 641402 w 1595224"/>
                <a:gd name="connsiteY18" fmla="*/ 1261554 h 2981639"/>
                <a:gd name="connsiteX19" fmla="*/ 913327 w 1595224"/>
                <a:gd name="connsiteY19" fmla="*/ 1238947 h 2981639"/>
                <a:gd name="connsiteX20" fmla="*/ 1406190 w 1595224"/>
                <a:gd name="connsiteY20" fmla="*/ 1103304 h 2981639"/>
                <a:gd name="connsiteX21" fmla="*/ 1440182 w 1595224"/>
                <a:gd name="connsiteY21" fmla="*/ 651165 h 2981639"/>
                <a:gd name="connsiteX22" fmla="*/ 1383530 w 1595224"/>
                <a:gd name="connsiteY22" fmla="*/ 430746 h 2981639"/>
                <a:gd name="connsiteX23" fmla="*/ 1542153 w 1595224"/>
                <a:gd name="connsiteY23" fmla="*/ 46427 h 298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95224" h="2981639">
                  <a:moveTo>
                    <a:pt x="1595224" y="0"/>
                  </a:moveTo>
                  <a:lnTo>
                    <a:pt x="1594306" y="21005"/>
                  </a:lnTo>
                  <a:lnTo>
                    <a:pt x="1553485" y="57731"/>
                  </a:lnTo>
                  <a:cubicBezTo>
                    <a:pt x="1428852" y="176417"/>
                    <a:pt x="1377866" y="306408"/>
                    <a:pt x="1394860" y="430746"/>
                  </a:cubicBezTo>
                  <a:cubicBezTo>
                    <a:pt x="1400526" y="504220"/>
                    <a:pt x="1428852" y="577692"/>
                    <a:pt x="1451512" y="645513"/>
                  </a:cubicBezTo>
                  <a:cubicBezTo>
                    <a:pt x="1508163" y="809414"/>
                    <a:pt x="1564814" y="962011"/>
                    <a:pt x="1411856" y="1114609"/>
                  </a:cubicBezTo>
                  <a:cubicBezTo>
                    <a:pt x="1298553" y="1233295"/>
                    <a:pt x="1117271" y="1238947"/>
                    <a:pt x="913327" y="1250250"/>
                  </a:cubicBezTo>
                  <a:cubicBezTo>
                    <a:pt x="828350" y="1255902"/>
                    <a:pt x="737709" y="1261554"/>
                    <a:pt x="647066" y="1272857"/>
                  </a:cubicBezTo>
                  <a:cubicBezTo>
                    <a:pt x="499774" y="1295464"/>
                    <a:pt x="35235" y="1391545"/>
                    <a:pt x="12575" y="1792819"/>
                  </a:cubicBezTo>
                  <a:cubicBezTo>
                    <a:pt x="1245" y="1945417"/>
                    <a:pt x="69226" y="2075408"/>
                    <a:pt x="137208" y="2216701"/>
                  </a:cubicBezTo>
                  <a:cubicBezTo>
                    <a:pt x="205189" y="2352342"/>
                    <a:pt x="278834" y="2493637"/>
                    <a:pt x="273170" y="2651885"/>
                  </a:cubicBezTo>
                  <a:cubicBezTo>
                    <a:pt x="270337" y="2742314"/>
                    <a:pt x="244844" y="2829916"/>
                    <a:pt x="208729" y="2916106"/>
                  </a:cubicBezTo>
                  <a:lnTo>
                    <a:pt x="177782" y="2981639"/>
                  </a:lnTo>
                  <a:lnTo>
                    <a:pt x="163956" y="2981639"/>
                  </a:lnTo>
                  <a:lnTo>
                    <a:pt x="197399" y="2911160"/>
                  </a:lnTo>
                  <a:cubicBezTo>
                    <a:pt x="233514" y="2825677"/>
                    <a:pt x="259007" y="2739488"/>
                    <a:pt x="261840" y="2651885"/>
                  </a:cubicBezTo>
                  <a:cubicBezTo>
                    <a:pt x="267504" y="2493637"/>
                    <a:pt x="193859" y="2357994"/>
                    <a:pt x="125878" y="2222353"/>
                  </a:cubicBezTo>
                  <a:cubicBezTo>
                    <a:pt x="57897" y="2086710"/>
                    <a:pt x="-10085" y="1945417"/>
                    <a:pt x="1245" y="1792819"/>
                  </a:cubicBezTo>
                  <a:cubicBezTo>
                    <a:pt x="23905" y="1385893"/>
                    <a:pt x="499774" y="1284162"/>
                    <a:pt x="641402" y="1261554"/>
                  </a:cubicBezTo>
                  <a:cubicBezTo>
                    <a:pt x="737709" y="1244600"/>
                    <a:pt x="828350" y="1244600"/>
                    <a:pt x="913327" y="1238947"/>
                  </a:cubicBezTo>
                  <a:cubicBezTo>
                    <a:pt x="1117271" y="1227645"/>
                    <a:pt x="1292889" y="1216340"/>
                    <a:pt x="1406190" y="1103304"/>
                  </a:cubicBezTo>
                  <a:cubicBezTo>
                    <a:pt x="1547819" y="956359"/>
                    <a:pt x="1496833" y="809414"/>
                    <a:pt x="1440182" y="651165"/>
                  </a:cubicBezTo>
                  <a:cubicBezTo>
                    <a:pt x="1417522" y="577692"/>
                    <a:pt x="1389196" y="509870"/>
                    <a:pt x="1383530" y="430746"/>
                  </a:cubicBezTo>
                  <a:cubicBezTo>
                    <a:pt x="1360871" y="306408"/>
                    <a:pt x="1417522" y="170765"/>
                    <a:pt x="1542153" y="46427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10">
              <a:extLst>
                <a:ext uri="{FF2B5EF4-FFF2-40B4-BE49-F238E27FC236}">
                  <a16:creationId xmlns:a16="http://schemas.microsoft.com/office/drawing/2014/main" id="{B63A656D-4FD8-284C-9EEC-738BB3C36659}"/>
                </a:ext>
              </a:extLst>
            </p:cNvPr>
            <p:cNvSpPr/>
            <p:nvPr/>
          </p:nvSpPr>
          <p:spPr bwMode="auto">
            <a:xfrm>
              <a:off x="5648990" y="4929137"/>
              <a:ext cx="445555" cy="108296"/>
            </a:xfrm>
            <a:custGeom>
              <a:avLst/>
              <a:gdLst>
                <a:gd name="T0" fmla="*/ 69 w 79"/>
                <a:gd name="T1" fmla="*/ 19 h 19"/>
                <a:gd name="T2" fmla="*/ 9 w 79"/>
                <a:gd name="T3" fmla="*/ 19 h 19"/>
                <a:gd name="T4" fmla="*/ 0 w 79"/>
                <a:gd name="T5" fmla="*/ 9 h 19"/>
                <a:gd name="T6" fmla="*/ 0 w 79"/>
                <a:gd name="T7" fmla="*/ 9 h 19"/>
                <a:gd name="T8" fmla="*/ 10 w 79"/>
                <a:gd name="T9" fmla="*/ 0 h 19"/>
                <a:gd name="T10" fmla="*/ 69 w 79"/>
                <a:gd name="T11" fmla="*/ 0 h 19"/>
                <a:gd name="T12" fmla="*/ 78 w 79"/>
                <a:gd name="T13" fmla="*/ 9 h 19"/>
                <a:gd name="T14" fmla="*/ 78 w 79"/>
                <a:gd name="T15" fmla="*/ 9 h 19"/>
                <a:gd name="T16" fmla="*/ 69 w 7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9">
                  <a:moveTo>
                    <a:pt x="6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5" y="0"/>
                    <a:pt x="79" y="4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14"/>
                    <a:pt x="74" y="19"/>
                    <a:pt x="69" y="19"/>
                  </a:cubicBezTo>
                  <a:close/>
                </a:path>
              </a:pathLst>
            </a:custGeom>
            <a:solidFill>
              <a:srgbClr val="398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任意多边形 11">
              <a:extLst>
                <a:ext uri="{FF2B5EF4-FFF2-40B4-BE49-F238E27FC236}">
                  <a16:creationId xmlns:a16="http://schemas.microsoft.com/office/drawing/2014/main" id="{D6ED2293-4BC1-814D-802A-E542A9BA6E21}"/>
                </a:ext>
              </a:extLst>
            </p:cNvPr>
            <p:cNvSpPr/>
            <p:nvPr/>
          </p:nvSpPr>
          <p:spPr bwMode="auto">
            <a:xfrm>
              <a:off x="6085264" y="2494054"/>
              <a:ext cx="983934" cy="727122"/>
            </a:xfrm>
            <a:custGeom>
              <a:avLst/>
              <a:gdLst>
                <a:gd name="T0" fmla="*/ 174 w 174"/>
                <a:gd name="T1" fmla="*/ 35 h 129"/>
                <a:gd name="T2" fmla="*/ 163 w 174"/>
                <a:gd name="T3" fmla="*/ 4 h 129"/>
                <a:gd name="T4" fmla="*/ 133 w 174"/>
                <a:gd name="T5" fmla="*/ 0 h 129"/>
                <a:gd name="T6" fmla="*/ 110 w 174"/>
                <a:gd name="T7" fmla="*/ 4 h 129"/>
                <a:gd name="T8" fmla="*/ 101 w 174"/>
                <a:gd name="T9" fmla="*/ 7 h 129"/>
                <a:gd name="T10" fmla="*/ 48 w 174"/>
                <a:gd name="T11" fmla="*/ 49 h 129"/>
                <a:gd name="T12" fmla="*/ 8 w 174"/>
                <a:gd name="T13" fmla="*/ 10 h 129"/>
                <a:gd name="T14" fmla="*/ 3 w 174"/>
                <a:gd name="T15" fmla="*/ 10 h 129"/>
                <a:gd name="T16" fmla="*/ 2 w 174"/>
                <a:gd name="T17" fmla="*/ 16 h 129"/>
                <a:gd name="T18" fmla="*/ 40 w 174"/>
                <a:gd name="T19" fmla="*/ 69 h 129"/>
                <a:gd name="T20" fmla="*/ 53 w 174"/>
                <a:gd name="T21" fmla="*/ 71 h 129"/>
                <a:gd name="T22" fmla="*/ 54 w 174"/>
                <a:gd name="T23" fmla="*/ 70 h 129"/>
                <a:gd name="T24" fmla="*/ 91 w 174"/>
                <a:gd name="T25" fmla="*/ 46 h 129"/>
                <a:gd name="T26" fmla="*/ 97 w 174"/>
                <a:gd name="T27" fmla="*/ 129 h 129"/>
                <a:gd name="T28" fmla="*/ 169 w 174"/>
                <a:gd name="T29" fmla="*/ 129 h 129"/>
                <a:gd name="T30" fmla="*/ 174 w 174"/>
                <a:gd name="T31" fmla="*/ 3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29">
                  <a:moveTo>
                    <a:pt x="174" y="35"/>
                  </a:moveTo>
                  <a:cubicBezTo>
                    <a:pt x="163" y="4"/>
                    <a:pt x="163" y="4"/>
                    <a:pt x="163" y="4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7" y="4"/>
                    <a:pt x="104" y="5"/>
                    <a:pt x="101" y="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9"/>
                    <a:pt x="4" y="9"/>
                    <a:pt x="3" y="10"/>
                  </a:cubicBezTo>
                  <a:cubicBezTo>
                    <a:pt x="1" y="11"/>
                    <a:pt x="0" y="14"/>
                    <a:pt x="2" y="16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3" y="73"/>
                    <a:pt x="49" y="74"/>
                    <a:pt x="53" y="71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62"/>
                    <a:pt x="89" y="94"/>
                    <a:pt x="97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6" y="75"/>
                    <a:pt x="174" y="35"/>
                  </a:cubicBez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任意多边形 12">
              <a:extLst>
                <a:ext uri="{FF2B5EF4-FFF2-40B4-BE49-F238E27FC236}">
                  <a16:creationId xmlns:a16="http://schemas.microsoft.com/office/drawing/2014/main" id="{C02BFF99-B217-1D44-9CFC-578228D43823}"/>
                </a:ext>
              </a:extLst>
            </p:cNvPr>
            <p:cNvSpPr/>
            <p:nvPr/>
          </p:nvSpPr>
          <p:spPr bwMode="auto">
            <a:xfrm>
              <a:off x="6537008" y="3221176"/>
              <a:ext cx="792098" cy="1837915"/>
            </a:xfrm>
            <a:custGeom>
              <a:avLst/>
              <a:gdLst>
                <a:gd name="T0" fmla="*/ 114 w 140"/>
                <a:gd name="T1" fmla="*/ 156 h 325"/>
                <a:gd name="T2" fmla="*/ 114 w 140"/>
                <a:gd name="T3" fmla="*/ 156 h 325"/>
                <a:gd name="T4" fmla="*/ 89 w 140"/>
                <a:gd name="T5" fmla="*/ 0 h 325"/>
                <a:gd name="T6" fmla="*/ 66 w 140"/>
                <a:gd name="T7" fmla="*/ 0 h 325"/>
                <a:gd name="T8" fmla="*/ 66 w 140"/>
                <a:gd name="T9" fmla="*/ 0 h 325"/>
                <a:gd name="T10" fmla="*/ 17 w 140"/>
                <a:gd name="T11" fmla="*/ 0 h 325"/>
                <a:gd name="T12" fmla="*/ 1 w 140"/>
                <a:gd name="T13" fmla="*/ 139 h 325"/>
                <a:gd name="T14" fmla="*/ 1 w 140"/>
                <a:gd name="T15" fmla="*/ 157 h 325"/>
                <a:gd name="T16" fmla="*/ 1 w 140"/>
                <a:gd name="T17" fmla="*/ 157 h 325"/>
                <a:gd name="T18" fmla="*/ 1 w 140"/>
                <a:gd name="T19" fmla="*/ 158 h 325"/>
                <a:gd name="T20" fmla="*/ 1 w 140"/>
                <a:gd name="T21" fmla="*/ 160 h 325"/>
                <a:gd name="T22" fmla="*/ 21 w 140"/>
                <a:gd name="T23" fmla="*/ 325 h 325"/>
                <a:gd name="T24" fmla="*/ 39 w 140"/>
                <a:gd name="T25" fmla="*/ 325 h 325"/>
                <a:gd name="T26" fmla="*/ 35 w 140"/>
                <a:gd name="T27" fmla="*/ 162 h 325"/>
                <a:gd name="T28" fmla="*/ 54 w 140"/>
                <a:gd name="T29" fmla="*/ 64 h 325"/>
                <a:gd name="T30" fmla="*/ 70 w 140"/>
                <a:gd name="T31" fmla="*/ 134 h 325"/>
                <a:gd name="T32" fmla="*/ 71 w 140"/>
                <a:gd name="T33" fmla="*/ 138 h 325"/>
                <a:gd name="T34" fmla="*/ 71 w 140"/>
                <a:gd name="T35" fmla="*/ 138 h 325"/>
                <a:gd name="T36" fmla="*/ 122 w 140"/>
                <a:gd name="T37" fmla="*/ 325 h 325"/>
                <a:gd name="T38" fmla="*/ 140 w 140"/>
                <a:gd name="T39" fmla="*/ 325 h 325"/>
                <a:gd name="T40" fmla="*/ 114 w 140"/>
                <a:gd name="T41" fmla="*/ 156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325">
                  <a:moveTo>
                    <a:pt x="114" y="156"/>
                  </a:moveTo>
                  <a:cubicBezTo>
                    <a:pt x="114" y="156"/>
                    <a:pt x="114" y="156"/>
                    <a:pt x="114" y="15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0" y="145"/>
                    <a:pt x="0" y="151"/>
                    <a:pt x="1" y="157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1" y="157"/>
                    <a:pt x="1" y="158"/>
                    <a:pt x="1" y="158"/>
                  </a:cubicBezTo>
                  <a:cubicBezTo>
                    <a:pt x="1" y="159"/>
                    <a:pt x="1" y="160"/>
                    <a:pt x="1" y="160"/>
                  </a:cubicBezTo>
                  <a:cubicBezTo>
                    <a:pt x="5" y="193"/>
                    <a:pt x="21" y="325"/>
                    <a:pt x="21" y="325"/>
                  </a:cubicBezTo>
                  <a:cubicBezTo>
                    <a:pt x="39" y="325"/>
                    <a:pt x="39" y="325"/>
                    <a:pt x="39" y="325"/>
                  </a:cubicBezTo>
                  <a:cubicBezTo>
                    <a:pt x="39" y="325"/>
                    <a:pt x="48" y="226"/>
                    <a:pt x="35" y="1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5"/>
                    <a:pt x="70" y="137"/>
                    <a:pt x="71" y="138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7" y="163"/>
                    <a:pt x="122" y="325"/>
                    <a:pt x="122" y="325"/>
                  </a:cubicBezTo>
                  <a:cubicBezTo>
                    <a:pt x="140" y="325"/>
                    <a:pt x="140" y="325"/>
                    <a:pt x="140" y="325"/>
                  </a:cubicBezTo>
                  <a:cubicBezTo>
                    <a:pt x="140" y="325"/>
                    <a:pt x="137" y="220"/>
                    <a:pt x="114" y="1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任意多边形 13">
              <a:extLst>
                <a:ext uri="{FF2B5EF4-FFF2-40B4-BE49-F238E27FC236}">
                  <a16:creationId xmlns:a16="http://schemas.microsoft.com/office/drawing/2014/main" id="{695152A2-97A9-EF4B-B096-1E4224D2778F}"/>
                </a:ext>
              </a:extLst>
            </p:cNvPr>
            <p:cNvSpPr/>
            <p:nvPr/>
          </p:nvSpPr>
          <p:spPr bwMode="auto">
            <a:xfrm>
              <a:off x="5949122" y="2537372"/>
              <a:ext cx="170178" cy="58789"/>
            </a:xfrm>
            <a:custGeom>
              <a:avLst/>
              <a:gdLst>
                <a:gd name="T0" fmla="*/ 55 w 55"/>
                <a:gd name="T1" fmla="*/ 4 h 19"/>
                <a:gd name="T2" fmla="*/ 33 w 55"/>
                <a:gd name="T3" fmla="*/ 2 h 19"/>
                <a:gd name="T4" fmla="*/ 7 w 55"/>
                <a:gd name="T5" fmla="*/ 0 h 19"/>
                <a:gd name="T6" fmla="*/ 0 w 55"/>
                <a:gd name="T7" fmla="*/ 11 h 19"/>
                <a:gd name="T8" fmla="*/ 29 w 55"/>
                <a:gd name="T9" fmla="*/ 19 h 19"/>
                <a:gd name="T10" fmla="*/ 53 w 55"/>
                <a:gd name="T11" fmla="*/ 13 h 19"/>
                <a:gd name="T12" fmla="*/ 55 w 55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9">
                  <a:moveTo>
                    <a:pt x="55" y="4"/>
                  </a:moveTo>
                  <a:lnTo>
                    <a:pt x="33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9" y="19"/>
                  </a:lnTo>
                  <a:lnTo>
                    <a:pt x="53" y="13"/>
                  </a:lnTo>
                  <a:lnTo>
                    <a:pt x="55" y="4"/>
                  </a:lnTo>
                  <a:close/>
                </a:path>
              </a:pathLst>
            </a:custGeom>
            <a:solidFill>
              <a:srgbClr val="F78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任意多边形 14">
              <a:extLst>
                <a:ext uri="{FF2B5EF4-FFF2-40B4-BE49-F238E27FC236}">
                  <a16:creationId xmlns:a16="http://schemas.microsoft.com/office/drawing/2014/main" id="{8FB871F3-4C29-E840-A3F2-0F243B5B0D11}"/>
                </a:ext>
              </a:extLst>
            </p:cNvPr>
            <p:cNvSpPr/>
            <p:nvPr/>
          </p:nvSpPr>
          <p:spPr bwMode="auto">
            <a:xfrm>
              <a:off x="6951621" y="3205704"/>
              <a:ext cx="111389" cy="61883"/>
            </a:xfrm>
            <a:custGeom>
              <a:avLst/>
              <a:gdLst>
                <a:gd name="T0" fmla="*/ 2 w 36"/>
                <a:gd name="T1" fmla="*/ 4 h 20"/>
                <a:gd name="T2" fmla="*/ 20 w 36"/>
                <a:gd name="T3" fmla="*/ 0 h 20"/>
                <a:gd name="T4" fmla="*/ 36 w 36"/>
                <a:gd name="T5" fmla="*/ 9 h 20"/>
                <a:gd name="T6" fmla="*/ 33 w 36"/>
                <a:gd name="T7" fmla="*/ 20 h 20"/>
                <a:gd name="T8" fmla="*/ 16 w 36"/>
                <a:gd name="T9" fmla="*/ 20 h 20"/>
                <a:gd name="T10" fmla="*/ 0 w 36"/>
                <a:gd name="T11" fmla="*/ 20 h 20"/>
                <a:gd name="T12" fmla="*/ 2 w 36"/>
                <a:gd name="T1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0">
                  <a:moveTo>
                    <a:pt x="2" y="4"/>
                  </a:moveTo>
                  <a:lnTo>
                    <a:pt x="20" y="0"/>
                  </a:lnTo>
                  <a:lnTo>
                    <a:pt x="36" y="9"/>
                  </a:lnTo>
                  <a:lnTo>
                    <a:pt x="33" y="20"/>
                  </a:lnTo>
                  <a:lnTo>
                    <a:pt x="16" y="20"/>
                  </a:lnTo>
                  <a:lnTo>
                    <a:pt x="0" y="20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F78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任意多边形 15">
              <a:extLst>
                <a:ext uri="{FF2B5EF4-FFF2-40B4-BE49-F238E27FC236}">
                  <a16:creationId xmlns:a16="http://schemas.microsoft.com/office/drawing/2014/main" id="{CA2B7C55-9A2F-A747-A02A-E1ABE72B5DCC}"/>
                </a:ext>
              </a:extLst>
            </p:cNvPr>
            <p:cNvSpPr/>
            <p:nvPr/>
          </p:nvSpPr>
          <p:spPr bwMode="auto">
            <a:xfrm>
              <a:off x="6468937" y="5059091"/>
              <a:ext cx="300132" cy="86636"/>
            </a:xfrm>
            <a:custGeom>
              <a:avLst/>
              <a:gdLst>
                <a:gd name="T0" fmla="*/ 33 w 53"/>
                <a:gd name="T1" fmla="*/ 0 h 15"/>
                <a:gd name="T2" fmla="*/ 1 w 53"/>
                <a:gd name="T3" fmla="*/ 9 h 15"/>
                <a:gd name="T4" fmla="*/ 0 w 53"/>
                <a:gd name="T5" fmla="*/ 15 h 15"/>
                <a:gd name="T6" fmla="*/ 53 w 53"/>
                <a:gd name="T7" fmla="*/ 15 h 15"/>
                <a:gd name="T8" fmla="*/ 51 w 53"/>
                <a:gd name="T9" fmla="*/ 0 h 15"/>
                <a:gd name="T10" fmla="*/ 33 w 5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5">
                  <a:moveTo>
                    <a:pt x="33" y="0"/>
                  </a:moveTo>
                  <a:cubicBezTo>
                    <a:pt x="33" y="0"/>
                    <a:pt x="14" y="9"/>
                    <a:pt x="1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任意多边形 16">
              <a:extLst>
                <a:ext uri="{FF2B5EF4-FFF2-40B4-BE49-F238E27FC236}">
                  <a16:creationId xmlns:a16="http://schemas.microsoft.com/office/drawing/2014/main" id="{8E71580E-1192-8848-B328-93C36F8B2B29}"/>
                </a:ext>
              </a:extLst>
            </p:cNvPr>
            <p:cNvSpPr/>
            <p:nvPr/>
          </p:nvSpPr>
          <p:spPr bwMode="auto">
            <a:xfrm>
              <a:off x="7131081" y="5059091"/>
              <a:ext cx="204213" cy="86636"/>
            </a:xfrm>
            <a:custGeom>
              <a:avLst/>
              <a:gdLst>
                <a:gd name="T0" fmla="*/ 17 w 36"/>
                <a:gd name="T1" fmla="*/ 0 h 15"/>
                <a:gd name="T2" fmla="*/ 1 w 36"/>
                <a:gd name="T3" fmla="*/ 9 h 15"/>
                <a:gd name="T4" fmla="*/ 0 w 36"/>
                <a:gd name="T5" fmla="*/ 15 h 15"/>
                <a:gd name="T6" fmla="*/ 36 w 36"/>
                <a:gd name="T7" fmla="*/ 15 h 15"/>
                <a:gd name="T8" fmla="*/ 35 w 36"/>
                <a:gd name="T9" fmla="*/ 0 h 15"/>
                <a:gd name="T10" fmla="*/ 17 w 36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5">
                  <a:moveTo>
                    <a:pt x="17" y="0"/>
                  </a:moveTo>
                  <a:cubicBezTo>
                    <a:pt x="17" y="0"/>
                    <a:pt x="13" y="5"/>
                    <a:pt x="1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 17">
              <a:extLst>
                <a:ext uri="{FF2B5EF4-FFF2-40B4-BE49-F238E27FC236}">
                  <a16:creationId xmlns:a16="http://schemas.microsoft.com/office/drawing/2014/main" id="{34A231ED-36E2-C148-878B-67E75F67223B}"/>
                </a:ext>
              </a:extLst>
            </p:cNvPr>
            <p:cNvSpPr/>
            <p:nvPr/>
          </p:nvSpPr>
          <p:spPr bwMode="auto">
            <a:xfrm>
              <a:off x="6911397" y="2503337"/>
              <a:ext cx="482685" cy="776628"/>
            </a:xfrm>
            <a:custGeom>
              <a:avLst/>
              <a:gdLst>
                <a:gd name="T0" fmla="*/ 82 w 85"/>
                <a:gd name="T1" fmla="*/ 66 h 137"/>
                <a:gd name="T2" fmla="*/ 81 w 85"/>
                <a:gd name="T3" fmla="*/ 65 h 137"/>
                <a:gd name="T4" fmla="*/ 25 w 85"/>
                <a:gd name="T5" fmla="*/ 6 h 137"/>
                <a:gd name="T6" fmla="*/ 24 w 85"/>
                <a:gd name="T7" fmla="*/ 5 h 137"/>
                <a:gd name="T8" fmla="*/ 5 w 85"/>
                <a:gd name="T9" fmla="*/ 6 h 137"/>
                <a:gd name="T10" fmla="*/ 6 w 85"/>
                <a:gd name="T11" fmla="*/ 26 h 137"/>
                <a:gd name="T12" fmla="*/ 60 w 85"/>
                <a:gd name="T13" fmla="*/ 74 h 137"/>
                <a:gd name="T14" fmla="*/ 21 w 85"/>
                <a:gd name="T15" fmla="*/ 129 h 137"/>
                <a:gd name="T16" fmla="*/ 21 w 85"/>
                <a:gd name="T17" fmla="*/ 135 h 137"/>
                <a:gd name="T18" fmla="*/ 27 w 85"/>
                <a:gd name="T19" fmla="*/ 135 h 137"/>
                <a:gd name="T20" fmla="*/ 82 w 85"/>
                <a:gd name="T21" fmla="*/ 79 h 137"/>
                <a:gd name="T22" fmla="*/ 82 w 85"/>
                <a:gd name="T23" fmla="*/ 6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37">
                  <a:moveTo>
                    <a:pt x="82" y="66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19" y="0"/>
                    <a:pt x="10" y="1"/>
                    <a:pt x="5" y="6"/>
                  </a:cubicBezTo>
                  <a:cubicBezTo>
                    <a:pt x="0" y="12"/>
                    <a:pt x="1" y="21"/>
                    <a:pt x="6" y="26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20" y="131"/>
                    <a:pt x="20" y="134"/>
                    <a:pt x="21" y="135"/>
                  </a:cubicBezTo>
                  <a:cubicBezTo>
                    <a:pt x="23" y="137"/>
                    <a:pt x="26" y="137"/>
                    <a:pt x="27" y="135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5" y="75"/>
                    <a:pt x="85" y="69"/>
                    <a:pt x="82" y="66"/>
                  </a:cubicBez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任意多边形 18">
              <a:extLst>
                <a:ext uri="{FF2B5EF4-FFF2-40B4-BE49-F238E27FC236}">
                  <a16:creationId xmlns:a16="http://schemas.microsoft.com/office/drawing/2014/main" id="{176F507C-445C-9848-A9D1-CE6D8FF353F1}"/>
                </a:ext>
              </a:extLst>
            </p:cNvPr>
            <p:cNvSpPr/>
            <p:nvPr/>
          </p:nvSpPr>
          <p:spPr bwMode="auto">
            <a:xfrm>
              <a:off x="6595795" y="2051594"/>
              <a:ext cx="365108" cy="538379"/>
            </a:xfrm>
            <a:custGeom>
              <a:avLst/>
              <a:gdLst>
                <a:gd name="T0" fmla="*/ 59 w 65"/>
                <a:gd name="T1" fmla="*/ 80 h 95"/>
                <a:gd name="T2" fmla="*/ 57 w 65"/>
                <a:gd name="T3" fmla="*/ 34 h 95"/>
                <a:gd name="T4" fmla="*/ 60 w 65"/>
                <a:gd name="T5" fmla="*/ 24 h 95"/>
                <a:gd name="T6" fmla="*/ 24 w 65"/>
                <a:gd name="T7" fmla="*/ 16 h 95"/>
                <a:gd name="T8" fmla="*/ 25 w 65"/>
                <a:gd name="T9" fmla="*/ 57 h 95"/>
                <a:gd name="T10" fmla="*/ 34 w 65"/>
                <a:gd name="T11" fmla="*/ 58 h 95"/>
                <a:gd name="T12" fmla="*/ 28 w 65"/>
                <a:gd name="T13" fmla="*/ 82 h 95"/>
                <a:gd name="T14" fmla="*/ 45 w 65"/>
                <a:gd name="T15" fmla="*/ 94 h 95"/>
                <a:gd name="T16" fmla="*/ 59 w 65"/>
                <a:gd name="T17" fmla="*/ 8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95">
                  <a:moveTo>
                    <a:pt x="59" y="80"/>
                  </a:moveTo>
                  <a:cubicBezTo>
                    <a:pt x="54" y="75"/>
                    <a:pt x="56" y="48"/>
                    <a:pt x="57" y="34"/>
                  </a:cubicBezTo>
                  <a:cubicBezTo>
                    <a:pt x="58" y="30"/>
                    <a:pt x="59" y="27"/>
                    <a:pt x="60" y="24"/>
                  </a:cubicBezTo>
                  <a:cubicBezTo>
                    <a:pt x="64" y="6"/>
                    <a:pt x="33" y="0"/>
                    <a:pt x="24" y="16"/>
                  </a:cubicBezTo>
                  <a:cubicBezTo>
                    <a:pt x="13" y="37"/>
                    <a:pt x="0" y="51"/>
                    <a:pt x="25" y="57"/>
                  </a:cubicBezTo>
                  <a:cubicBezTo>
                    <a:pt x="28" y="58"/>
                    <a:pt x="31" y="58"/>
                    <a:pt x="34" y="58"/>
                  </a:cubicBezTo>
                  <a:cubicBezTo>
                    <a:pt x="35" y="66"/>
                    <a:pt x="34" y="78"/>
                    <a:pt x="28" y="82"/>
                  </a:cubicBezTo>
                  <a:cubicBezTo>
                    <a:pt x="18" y="88"/>
                    <a:pt x="29" y="95"/>
                    <a:pt x="45" y="94"/>
                  </a:cubicBezTo>
                  <a:cubicBezTo>
                    <a:pt x="62" y="92"/>
                    <a:pt x="65" y="87"/>
                    <a:pt x="59" y="80"/>
                  </a:cubicBezTo>
                  <a:close/>
                </a:path>
              </a:pathLst>
            </a:custGeom>
            <a:solidFill>
              <a:srgbClr val="F48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任意多边形 19">
              <a:extLst>
                <a:ext uri="{FF2B5EF4-FFF2-40B4-BE49-F238E27FC236}">
                  <a16:creationId xmlns:a16="http://schemas.microsoft.com/office/drawing/2014/main" id="{C9101246-D551-2E49-8C39-960AA6DF2603}"/>
                </a:ext>
              </a:extLst>
            </p:cNvPr>
            <p:cNvSpPr/>
            <p:nvPr/>
          </p:nvSpPr>
          <p:spPr bwMode="auto">
            <a:xfrm>
              <a:off x="6707184" y="2011369"/>
              <a:ext cx="327978" cy="256814"/>
            </a:xfrm>
            <a:custGeom>
              <a:avLst/>
              <a:gdLst>
                <a:gd name="T0" fmla="*/ 49 w 58"/>
                <a:gd name="T1" fmla="*/ 33 h 45"/>
                <a:gd name="T2" fmla="*/ 34 w 58"/>
                <a:gd name="T3" fmla="*/ 45 h 45"/>
                <a:gd name="T4" fmla="*/ 33 w 58"/>
                <a:gd name="T5" fmla="*/ 26 h 45"/>
                <a:gd name="T6" fmla="*/ 3 w 58"/>
                <a:gd name="T7" fmla="*/ 14 h 45"/>
                <a:gd name="T8" fmla="*/ 15 w 58"/>
                <a:gd name="T9" fmla="*/ 0 h 45"/>
                <a:gd name="T10" fmla="*/ 27 w 58"/>
                <a:gd name="T11" fmla="*/ 8 h 45"/>
                <a:gd name="T12" fmla="*/ 49 w 58"/>
                <a:gd name="T13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5">
                  <a:moveTo>
                    <a:pt x="49" y="33"/>
                  </a:moveTo>
                  <a:cubicBezTo>
                    <a:pt x="44" y="43"/>
                    <a:pt x="37" y="41"/>
                    <a:pt x="34" y="45"/>
                  </a:cubicBezTo>
                  <a:cubicBezTo>
                    <a:pt x="32" y="39"/>
                    <a:pt x="32" y="33"/>
                    <a:pt x="33" y="26"/>
                  </a:cubicBezTo>
                  <a:cubicBezTo>
                    <a:pt x="33" y="26"/>
                    <a:pt x="11" y="28"/>
                    <a:pt x="3" y="14"/>
                  </a:cubicBezTo>
                  <a:cubicBezTo>
                    <a:pt x="0" y="7"/>
                    <a:pt x="10" y="0"/>
                    <a:pt x="15" y="0"/>
                  </a:cubicBezTo>
                  <a:cubicBezTo>
                    <a:pt x="15" y="0"/>
                    <a:pt x="16" y="7"/>
                    <a:pt x="27" y="8"/>
                  </a:cubicBezTo>
                  <a:cubicBezTo>
                    <a:pt x="45" y="11"/>
                    <a:pt x="58" y="14"/>
                    <a:pt x="49" y="33"/>
                  </a:cubicBez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任意多边形 20">
              <a:extLst>
                <a:ext uri="{FF2B5EF4-FFF2-40B4-BE49-F238E27FC236}">
                  <a16:creationId xmlns:a16="http://schemas.microsoft.com/office/drawing/2014/main" id="{B70B1A85-2FCF-4D48-85CC-63D2C272E7E2}"/>
                </a:ext>
              </a:extLst>
            </p:cNvPr>
            <p:cNvSpPr/>
            <p:nvPr/>
          </p:nvSpPr>
          <p:spPr bwMode="auto">
            <a:xfrm>
              <a:off x="6861891" y="2215582"/>
              <a:ext cx="83543" cy="86636"/>
            </a:xfrm>
            <a:custGeom>
              <a:avLst/>
              <a:gdLst>
                <a:gd name="T0" fmla="*/ 6 w 15"/>
                <a:gd name="T1" fmla="*/ 3 h 15"/>
                <a:gd name="T2" fmla="*/ 4 w 15"/>
                <a:gd name="T3" fmla="*/ 13 h 15"/>
                <a:gd name="T4" fmla="*/ 14 w 15"/>
                <a:gd name="T5" fmla="*/ 6 h 15"/>
                <a:gd name="T6" fmla="*/ 6 w 1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6" y="3"/>
                  </a:moveTo>
                  <a:cubicBezTo>
                    <a:pt x="3" y="8"/>
                    <a:pt x="0" y="11"/>
                    <a:pt x="4" y="13"/>
                  </a:cubicBezTo>
                  <a:cubicBezTo>
                    <a:pt x="9" y="15"/>
                    <a:pt x="13" y="10"/>
                    <a:pt x="14" y="6"/>
                  </a:cubicBezTo>
                  <a:cubicBezTo>
                    <a:pt x="15" y="1"/>
                    <a:pt x="8" y="0"/>
                    <a:pt x="6" y="3"/>
                  </a:cubicBezTo>
                  <a:close/>
                </a:path>
              </a:pathLst>
            </a:custGeom>
            <a:solidFill>
              <a:srgbClr val="F48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任意多边形 21">
              <a:extLst>
                <a:ext uri="{FF2B5EF4-FFF2-40B4-BE49-F238E27FC236}">
                  <a16:creationId xmlns:a16="http://schemas.microsoft.com/office/drawing/2014/main" id="{83D66C71-2484-5E49-81DC-2D4542790982}"/>
                </a:ext>
              </a:extLst>
            </p:cNvPr>
            <p:cNvSpPr/>
            <p:nvPr/>
          </p:nvSpPr>
          <p:spPr bwMode="auto">
            <a:xfrm>
              <a:off x="4742410" y="1389450"/>
              <a:ext cx="272284" cy="538379"/>
            </a:xfrm>
            <a:custGeom>
              <a:avLst/>
              <a:gdLst>
                <a:gd name="T0" fmla="*/ 38 w 48"/>
                <a:gd name="T1" fmla="*/ 17 h 95"/>
                <a:gd name="T2" fmla="*/ 3 w 48"/>
                <a:gd name="T3" fmla="*/ 23 h 95"/>
                <a:gd name="T4" fmla="*/ 9 w 48"/>
                <a:gd name="T5" fmla="*/ 43 h 95"/>
                <a:gd name="T6" fmla="*/ 8 w 48"/>
                <a:gd name="T7" fmla="*/ 80 h 95"/>
                <a:gd name="T8" fmla="*/ 19 w 48"/>
                <a:gd name="T9" fmla="*/ 93 h 95"/>
                <a:gd name="T10" fmla="*/ 32 w 48"/>
                <a:gd name="T11" fmla="*/ 82 h 95"/>
                <a:gd name="T12" fmla="*/ 27 w 48"/>
                <a:gd name="T13" fmla="*/ 57 h 95"/>
                <a:gd name="T14" fmla="*/ 35 w 48"/>
                <a:gd name="T15" fmla="*/ 56 h 95"/>
                <a:gd name="T16" fmla="*/ 38 w 48"/>
                <a:gd name="T17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95">
                  <a:moveTo>
                    <a:pt x="38" y="17"/>
                  </a:moveTo>
                  <a:cubicBezTo>
                    <a:pt x="32" y="0"/>
                    <a:pt x="0" y="5"/>
                    <a:pt x="3" y="23"/>
                  </a:cubicBezTo>
                  <a:cubicBezTo>
                    <a:pt x="4" y="28"/>
                    <a:pt x="6" y="36"/>
                    <a:pt x="9" y="43"/>
                  </a:cubicBezTo>
                  <a:cubicBezTo>
                    <a:pt x="10" y="58"/>
                    <a:pt x="12" y="76"/>
                    <a:pt x="8" y="80"/>
                  </a:cubicBezTo>
                  <a:cubicBezTo>
                    <a:pt x="3" y="87"/>
                    <a:pt x="6" y="92"/>
                    <a:pt x="19" y="93"/>
                  </a:cubicBezTo>
                  <a:cubicBezTo>
                    <a:pt x="32" y="95"/>
                    <a:pt x="39" y="88"/>
                    <a:pt x="32" y="82"/>
                  </a:cubicBezTo>
                  <a:cubicBezTo>
                    <a:pt x="27" y="78"/>
                    <a:pt x="27" y="65"/>
                    <a:pt x="27" y="57"/>
                  </a:cubicBezTo>
                  <a:cubicBezTo>
                    <a:pt x="30" y="57"/>
                    <a:pt x="32" y="57"/>
                    <a:pt x="35" y="56"/>
                  </a:cubicBezTo>
                  <a:cubicBezTo>
                    <a:pt x="48" y="53"/>
                    <a:pt x="45" y="38"/>
                    <a:pt x="38" y="17"/>
                  </a:cubicBezTo>
                  <a:close/>
                </a:path>
              </a:pathLst>
            </a:custGeom>
            <a:solidFill>
              <a:srgbClr val="F48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任意多边形 22">
              <a:extLst>
                <a:ext uri="{FF2B5EF4-FFF2-40B4-BE49-F238E27FC236}">
                  <a16:creationId xmlns:a16="http://schemas.microsoft.com/office/drawing/2014/main" id="{2F24326D-3463-AC46-A2A6-78E553726BEC}"/>
                </a:ext>
              </a:extLst>
            </p:cNvPr>
            <p:cNvSpPr/>
            <p:nvPr/>
          </p:nvSpPr>
          <p:spPr bwMode="auto">
            <a:xfrm>
              <a:off x="4674339" y="1367790"/>
              <a:ext cx="315602" cy="355826"/>
            </a:xfrm>
            <a:custGeom>
              <a:avLst/>
              <a:gdLst>
                <a:gd name="T0" fmla="*/ 28 w 56"/>
                <a:gd name="T1" fmla="*/ 58 h 63"/>
                <a:gd name="T2" fmla="*/ 1 w 56"/>
                <a:gd name="T3" fmla="*/ 28 h 63"/>
                <a:gd name="T4" fmla="*/ 42 w 56"/>
                <a:gd name="T5" fmla="*/ 7 h 63"/>
                <a:gd name="T6" fmla="*/ 28 w 56"/>
                <a:gd name="T7" fmla="*/ 5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63">
                  <a:moveTo>
                    <a:pt x="28" y="58"/>
                  </a:moveTo>
                  <a:cubicBezTo>
                    <a:pt x="16" y="63"/>
                    <a:pt x="2" y="47"/>
                    <a:pt x="1" y="28"/>
                  </a:cubicBezTo>
                  <a:cubicBezTo>
                    <a:pt x="0" y="10"/>
                    <a:pt x="28" y="0"/>
                    <a:pt x="42" y="7"/>
                  </a:cubicBezTo>
                  <a:cubicBezTo>
                    <a:pt x="56" y="15"/>
                    <a:pt x="47" y="49"/>
                    <a:pt x="28" y="58"/>
                  </a:cubicBez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任意多边形 23">
              <a:extLst>
                <a:ext uri="{FF2B5EF4-FFF2-40B4-BE49-F238E27FC236}">
                  <a16:creationId xmlns:a16="http://schemas.microsoft.com/office/drawing/2014/main" id="{F6055ADE-0177-C749-B730-1DBAD8DD7939}"/>
                </a:ext>
              </a:extLst>
            </p:cNvPr>
            <p:cNvSpPr/>
            <p:nvPr/>
          </p:nvSpPr>
          <p:spPr bwMode="auto">
            <a:xfrm>
              <a:off x="4918775" y="1497743"/>
              <a:ext cx="68071" cy="86636"/>
            </a:xfrm>
            <a:custGeom>
              <a:avLst/>
              <a:gdLst>
                <a:gd name="T0" fmla="*/ 8 w 12"/>
                <a:gd name="T1" fmla="*/ 6 h 15"/>
                <a:gd name="T2" fmla="*/ 7 w 12"/>
                <a:gd name="T3" fmla="*/ 14 h 15"/>
                <a:gd name="T4" fmla="*/ 0 w 12"/>
                <a:gd name="T5" fmla="*/ 5 h 15"/>
                <a:gd name="T6" fmla="*/ 8 w 12"/>
                <a:gd name="T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6"/>
                  </a:moveTo>
                  <a:cubicBezTo>
                    <a:pt x="10" y="11"/>
                    <a:pt x="12" y="15"/>
                    <a:pt x="7" y="14"/>
                  </a:cubicBezTo>
                  <a:cubicBezTo>
                    <a:pt x="3" y="14"/>
                    <a:pt x="0" y="8"/>
                    <a:pt x="0" y="5"/>
                  </a:cubicBezTo>
                  <a:cubicBezTo>
                    <a:pt x="0" y="0"/>
                    <a:pt x="7" y="2"/>
                    <a:pt x="8" y="6"/>
                  </a:cubicBezTo>
                  <a:close/>
                </a:path>
              </a:pathLst>
            </a:custGeom>
            <a:solidFill>
              <a:srgbClr val="F48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任意多边形 24">
              <a:extLst>
                <a:ext uri="{FF2B5EF4-FFF2-40B4-BE49-F238E27FC236}">
                  <a16:creationId xmlns:a16="http://schemas.microsoft.com/office/drawing/2014/main" id="{29A7A070-6EB6-864E-95A1-65F588D380DC}"/>
                </a:ext>
              </a:extLst>
            </p:cNvPr>
            <p:cNvSpPr/>
            <p:nvPr/>
          </p:nvSpPr>
          <p:spPr bwMode="auto">
            <a:xfrm>
              <a:off x="4646491" y="1355413"/>
              <a:ext cx="191836" cy="222778"/>
            </a:xfrm>
            <a:custGeom>
              <a:avLst/>
              <a:gdLst>
                <a:gd name="T0" fmla="*/ 17 w 34"/>
                <a:gd name="T1" fmla="*/ 36 h 39"/>
                <a:gd name="T2" fmla="*/ 0 w 34"/>
                <a:gd name="T3" fmla="*/ 17 h 39"/>
                <a:gd name="T4" fmla="*/ 26 w 34"/>
                <a:gd name="T5" fmla="*/ 4 h 39"/>
                <a:gd name="T6" fmla="*/ 17 w 34"/>
                <a:gd name="T7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9">
                  <a:moveTo>
                    <a:pt x="17" y="36"/>
                  </a:moveTo>
                  <a:cubicBezTo>
                    <a:pt x="10" y="39"/>
                    <a:pt x="1" y="29"/>
                    <a:pt x="0" y="17"/>
                  </a:cubicBezTo>
                  <a:cubicBezTo>
                    <a:pt x="0" y="6"/>
                    <a:pt x="17" y="0"/>
                    <a:pt x="26" y="4"/>
                  </a:cubicBezTo>
                  <a:cubicBezTo>
                    <a:pt x="34" y="9"/>
                    <a:pt x="29" y="30"/>
                    <a:pt x="17" y="36"/>
                  </a:cubicBez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任意多边形 25">
              <a:extLst>
                <a:ext uri="{FF2B5EF4-FFF2-40B4-BE49-F238E27FC236}">
                  <a16:creationId xmlns:a16="http://schemas.microsoft.com/office/drawing/2014/main" id="{05E3C0D1-339B-FB45-8DFB-8D4E993B04C9}"/>
                </a:ext>
              </a:extLst>
            </p:cNvPr>
            <p:cNvSpPr/>
            <p:nvPr/>
          </p:nvSpPr>
          <p:spPr bwMode="auto">
            <a:xfrm>
              <a:off x="4491785" y="1290437"/>
              <a:ext cx="284660" cy="501250"/>
            </a:xfrm>
            <a:custGeom>
              <a:avLst/>
              <a:gdLst>
                <a:gd name="T0" fmla="*/ 47 w 50"/>
                <a:gd name="T1" fmla="*/ 28 h 89"/>
                <a:gd name="T2" fmla="*/ 16 w 50"/>
                <a:gd name="T3" fmla="*/ 11 h 89"/>
                <a:gd name="T4" fmla="*/ 7 w 50"/>
                <a:gd name="T5" fmla="*/ 89 h 89"/>
                <a:gd name="T6" fmla="*/ 47 w 50"/>
                <a:gd name="T7" fmla="*/ 2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89">
                  <a:moveTo>
                    <a:pt x="47" y="28"/>
                  </a:moveTo>
                  <a:cubicBezTo>
                    <a:pt x="44" y="5"/>
                    <a:pt x="32" y="0"/>
                    <a:pt x="16" y="11"/>
                  </a:cubicBezTo>
                  <a:cubicBezTo>
                    <a:pt x="0" y="22"/>
                    <a:pt x="23" y="54"/>
                    <a:pt x="7" y="89"/>
                  </a:cubicBezTo>
                  <a:cubicBezTo>
                    <a:pt x="30" y="80"/>
                    <a:pt x="50" y="52"/>
                    <a:pt x="47" y="28"/>
                  </a:cubicBez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任意多边形 26">
              <a:extLst>
                <a:ext uri="{FF2B5EF4-FFF2-40B4-BE49-F238E27FC236}">
                  <a16:creationId xmlns:a16="http://schemas.microsoft.com/office/drawing/2014/main" id="{85B685A0-AD6A-4347-BCC5-9BE8FCE114EF}"/>
                </a:ext>
              </a:extLst>
            </p:cNvPr>
            <p:cNvSpPr/>
            <p:nvPr/>
          </p:nvSpPr>
          <p:spPr bwMode="auto">
            <a:xfrm>
              <a:off x="4216408" y="2534279"/>
              <a:ext cx="49506" cy="157802"/>
            </a:xfrm>
            <a:custGeom>
              <a:avLst/>
              <a:gdLst>
                <a:gd name="T0" fmla="*/ 5 w 16"/>
                <a:gd name="T1" fmla="*/ 0 h 51"/>
                <a:gd name="T2" fmla="*/ 0 w 16"/>
                <a:gd name="T3" fmla="*/ 21 h 51"/>
                <a:gd name="T4" fmla="*/ 0 w 16"/>
                <a:gd name="T5" fmla="*/ 38 h 51"/>
                <a:gd name="T6" fmla="*/ 13 w 16"/>
                <a:gd name="T7" fmla="*/ 51 h 51"/>
                <a:gd name="T8" fmla="*/ 16 w 16"/>
                <a:gd name="T9" fmla="*/ 23 h 51"/>
                <a:gd name="T10" fmla="*/ 16 w 16"/>
                <a:gd name="T11" fmla="*/ 0 h 51"/>
                <a:gd name="T12" fmla="*/ 5 w 16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1">
                  <a:moveTo>
                    <a:pt x="5" y="0"/>
                  </a:moveTo>
                  <a:lnTo>
                    <a:pt x="0" y="21"/>
                  </a:lnTo>
                  <a:lnTo>
                    <a:pt x="0" y="38"/>
                  </a:lnTo>
                  <a:lnTo>
                    <a:pt x="13" y="51"/>
                  </a:lnTo>
                  <a:lnTo>
                    <a:pt x="16" y="23"/>
                  </a:lnTo>
                  <a:lnTo>
                    <a:pt x="16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78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任意多边形 27">
              <a:extLst>
                <a:ext uri="{FF2B5EF4-FFF2-40B4-BE49-F238E27FC236}">
                  <a16:creationId xmlns:a16="http://schemas.microsoft.com/office/drawing/2014/main" id="{485768EA-EEFF-F54C-90D8-40862FD6E042}"/>
                </a:ext>
              </a:extLst>
            </p:cNvPr>
            <p:cNvSpPr/>
            <p:nvPr/>
          </p:nvSpPr>
          <p:spPr bwMode="auto">
            <a:xfrm>
              <a:off x="5608768" y="1457520"/>
              <a:ext cx="123765" cy="129954"/>
            </a:xfrm>
            <a:custGeom>
              <a:avLst/>
              <a:gdLst>
                <a:gd name="T0" fmla="*/ 0 w 40"/>
                <a:gd name="T1" fmla="*/ 37 h 42"/>
                <a:gd name="T2" fmla="*/ 13 w 40"/>
                <a:gd name="T3" fmla="*/ 20 h 42"/>
                <a:gd name="T4" fmla="*/ 27 w 40"/>
                <a:gd name="T5" fmla="*/ 0 h 42"/>
                <a:gd name="T6" fmla="*/ 40 w 40"/>
                <a:gd name="T7" fmla="*/ 2 h 42"/>
                <a:gd name="T8" fmla="*/ 27 w 40"/>
                <a:gd name="T9" fmla="*/ 28 h 42"/>
                <a:gd name="T10" fmla="*/ 9 w 40"/>
                <a:gd name="T11" fmla="*/ 42 h 42"/>
                <a:gd name="T12" fmla="*/ 0 w 40"/>
                <a:gd name="T13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2">
                  <a:moveTo>
                    <a:pt x="0" y="37"/>
                  </a:moveTo>
                  <a:lnTo>
                    <a:pt x="13" y="20"/>
                  </a:lnTo>
                  <a:lnTo>
                    <a:pt x="27" y="0"/>
                  </a:lnTo>
                  <a:lnTo>
                    <a:pt x="40" y="2"/>
                  </a:lnTo>
                  <a:lnTo>
                    <a:pt x="27" y="28"/>
                  </a:lnTo>
                  <a:lnTo>
                    <a:pt x="9" y="42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78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任意多边形 28">
              <a:extLst>
                <a:ext uri="{FF2B5EF4-FFF2-40B4-BE49-F238E27FC236}">
                  <a16:creationId xmlns:a16="http://schemas.microsoft.com/office/drawing/2014/main" id="{42564078-DDBF-1E48-97E0-296C011D380D}"/>
                </a:ext>
              </a:extLst>
            </p:cNvPr>
            <p:cNvSpPr/>
            <p:nvPr/>
          </p:nvSpPr>
          <p:spPr bwMode="auto">
            <a:xfrm>
              <a:off x="4222596" y="1550344"/>
              <a:ext cx="1426396" cy="1005594"/>
            </a:xfrm>
            <a:custGeom>
              <a:avLst/>
              <a:gdLst>
                <a:gd name="T0" fmla="*/ 251 w 252"/>
                <a:gd name="T1" fmla="*/ 2 h 178"/>
                <a:gd name="T2" fmla="*/ 245 w 252"/>
                <a:gd name="T3" fmla="*/ 2 h 178"/>
                <a:gd name="T4" fmla="*/ 202 w 252"/>
                <a:gd name="T5" fmla="*/ 43 h 178"/>
                <a:gd name="T6" fmla="*/ 135 w 252"/>
                <a:gd name="T7" fmla="*/ 54 h 178"/>
                <a:gd name="T8" fmla="*/ 121 w 252"/>
                <a:gd name="T9" fmla="*/ 52 h 178"/>
                <a:gd name="T10" fmla="*/ 98 w 252"/>
                <a:gd name="T11" fmla="*/ 52 h 178"/>
                <a:gd name="T12" fmla="*/ 86 w 252"/>
                <a:gd name="T13" fmla="*/ 54 h 178"/>
                <a:gd name="T14" fmla="*/ 76 w 252"/>
                <a:gd name="T15" fmla="*/ 58 h 178"/>
                <a:gd name="T16" fmla="*/ 27 w 252"/>
                <a:gd name="T17" fmla="*/ 105 h 178"/>
                <a:gd name="T18" fmla="*/ 26 w 252"/>
                <a:gd name="T19" fmla="*/ 106 h 178"/>
                <a:gd name="T20" fmla="*/ 25 w 252"/>
                <a:gd name="T21" fmla="*/ 108 h 178"/>
                <a:gd name="T22" fmla="*/ 1 w 252"/>
                <a:gd name="T23" fmla="*/ 172 h 178"/>
                <a:gd name="T24" fmla="*/ 3 w 252"/>
                <a:gd name="T25" fmla="*/ 177 h 178"/>
                <a:gd name="T26" fmla="*/ 9 w 252"/>
                <a:gd name="T27" fmla="*/ 176 h 178"/>
                <a:gd name="T28" fmla="*/ 42 w 252"/>
                <a:gd name="T29" fmla="*/ 119 h 178"/>
                <a:gd name="T30" fmla="*/ 76 w 252"/>
                <a:gd name="T31" fmla="*/ 92 h 178"/>
                <a:gd name="T32" fmla="*/ 78 w 252"/>
                <a:gd name="T33" fmla="*/ 174 h 178"/>
                <a:gd name="T34" fmla="*/ 145 w 252"/>
                <a:gd name="T35" fmla="*/ 174 h 178"/>
                <a:gd name="T36" fmla="*/ 152 w 252"/>
                <a:gd name="T37" fmla="*/ 77 h 178"/>
                <a:gd name="T38" fmla="*/ 209 w 252"/>
                <a:gd name="T39" fmla="*/ 62 h 178"/>
                <a:gd name="T40" fmla="*/ 210 w 252"/>
                <a:gd name="T41" fmla="*/ 62 h 178"/>
                <a:gd name="T42" fmla="*/ 214 w 252"/>
                <a:gd name="T43" fmla="*/ 59 h 178"/>
                <a:gd name="T44" fmla="*/ 251 w 252"/>
                <a:gd name="T45" fmla="*/ 7 h 178"/>
                <a:gd name="T46" fmla="*/ 251 w 252"/>
                <a:gd name="T47" fmla="*/ 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178">
                  <a:moveTo>
                    <a:pt x="251" y="2"/>
                  </a:moveTo>
                  <a:cubicBezTo>
                    <a:pt x="249" y="0"/>
                    <a:pt x="246" y="0"/>
                    <a:pt x="245" y="2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14" y="50"/>
                    <a:pt x="106" y="50"/>
                    <a:pt x="98" y="52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2" y="54"/>
                    <a:pt x="78" y="55"/>
                    <a:pt x="76" y="58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25" y="106"/>
                    <a:pt x="25" y="107"/>
                    <a:pt x="25" y="108"/>
                  </a:cubicBezTo>
                  <a:cubicBezTo>
                    <a:pt x="1" y="172"/>
                    <a:pt x="1" y="172"/>
                    <a:pt x="1" y="172"/>
                  </a:cubicBezTo>
                  <a:cubicBezTo>
                    <a:pt x="0" y="174"/>
                    <a:pt x="1" y="176"/>
                    <a:pt x="3" y="177"/>
                  </a:cubicBezTo>
                  <a:cubicBezTo>
                    <a:pt x="5" y="178"/>
                    <a:pt x="7" y="178"/>
                    <a:pt x="9" y="176"/>
                  </a:cubicBezTo>
                  <a:cubicBezTo>
                    <a:pt x="42" y="119"/>
                    <a:pt x="42" y="119"/>
                    <a:pt x="42" y="119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7" y="122"/>
                    <a:pt x="80" y="154"/>
                    <a:pt x="78" y="174"/>
                  </a:cubicBezTo>
                  <a:cubicBezTo>
                    <a:pt x="95" y="174"/>
                    <a:pt x="145" y="174"/>
                    <a:pt x="145" y="174"/>
                  </a:cubicBezTo>
                  <a:cubicBezTo>
                    <a:pt x="151" y="117"/>
                    <a:pt x="152" y="79"/>
                    <a:pt x="152" y="77"/>
                  </a:cubicBezTo>
                  <a:cubicBezTo>
                    <a:pt x="209" y="62"/>
                    <a:pt x="209" y="62"/>
                    <a:pt x="209" y="62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2" y="61"/>
                    <a:pt x="213" y="60"/>
                    <a:pt x="214" y="59"/>
                  </a:cubicBezTo>
                  <a:cubicBezTo>
                    <a:pt x="251" y="7"/>
                    <a:pt x="251" y="7"/>
                    <a:pt x="251" y="7"/>
                  </a:cubicBezTo>
                  <a:cubicBezTo>
                    <a:pt x="252" y="6"/>
                    <a:pt x="252" y="4"/>
                    <a:pt x="251" y="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任意多边形 29">
              <a:extLst>
                <a:ext uri="{FF2B5EF4-FFF2-40B4-BE49-F238E27FC236}">
                  <a16:creationId xmlns:a16="http://schemas.microsoft.com/office/drawing/2014/main" id="{7260656E-D12A-5F48-A726-9E0BE7D953B8}"/>
                </a:ext>
              </a:extLst>
            </p:cNvPr>
            <p:cNvSpPr/>
            <p:nvPr/>
          </p:nvSpPr>
          <p:spPr bwMode="auto">
            <a:xfrm>
              <a:off x="3848205" y="2534279"/>
              <a:ext cx="1296443" cy="1772939"/>
            </a:xfrm>
            <a:custGeom>
              <a:avLst/>
              <a:gdLst>
                <a:gd name="T0" fmla="*/ 229 w 229"/>
                <a:gd name="T1" fmla="*/ 152 h 314"/>
                <a:gd name="T2" fmla="*/ 229 w 229"/>
                <a:gd name="T3" fmla="*/ 152 h 314"/>
                <a:gd name="T4" fmla="*/ 228 w 229"/>
                <a:gd name="T5" fmla="*/ 134 h 314"/>
                <a:gd name="T6" fmla="*/ 211 w 229"/>
                <a:gd name="T7" fmla="*/ 0 h 314"/>
                <a:gd name="T8" fmla="*/ 165 w 229"/>
                <a:gd name="T9" fmla="*/ 0 h 314"/>
                <a:gd name="T10" fmla="*/ 165 w 229"/>
                <a:gd name="T11" fmla="*/ 0 h 314"/>
                <a:gd name="T12" fmla="*/ 144 w 229"/>
                <a:gd name="T13" fmla="*/ 0 h 314"/>
                <a:gd name="T14" fmla="*/ 122 w 229"/>
                <a:gd name="T15" fmla="*/ 133 h 314"/>
                <a:gd name="T16" fmla="*/ 0 w 229"/>
                <a:gd name="T17" fmla="*/ 216 h 314"/>
                <a:gd name="T18" fmla="*/ 6 w 229"/>
                <a:gd name="T19" fmla="*/ 232 h 314"/>
                <a:gd name="T20" fmla="*/ 150 w 229"/>
                <a:gd name="T21" fmla="*/ 158 h 314"/>
                <a:gd name="T22" fmla="*/ 162 w 229"/>
                <a:gd name="T23" fmla="*/ 130 h 314"/>
                <a:gd name="T24" fmla="*/ 177 w 229"/>
                <a:gd name="T25" fmla="*/ 62 h 314"/>
                <a:gd name="T26" fmla="*/ 195 w 229"/>
                <a:gd name="T27" fmla="*/ 156 h 314"/>
                <a:gd name="T28" fmla="*/ 192 w 229"/>
                <a:gd name="T29" fmla="*/ 314 h 314"/>
                <a:gd name="T30" fmla="*/ 209 w 229"/>
                <a:gd name="T31" fmla="*/ 314 h 314"/>
                <a:gd name="T32" fmla="*/ 228 w 229"/>
                <a:gd name="T33" fmla="*/ 155 h 314"/>
                <a:gd name="T34" fmla="*/ 228 w 229"/>
                <a:gd name="T35" fmla="*/ 153 h 314"/>
                <a:gd name="T36" fmla="*/ 229 w 229"/>
                <a:gd name="T37" fmla="*/ 15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14">
                  <a:moveTo>
                    <a:pt x="229" y="152"/>
                  </a:moveTo>
                  <a:cubicBezTo>
                    <a:pt x="229" y="152"/>
                    <a:pt x="229" y="152"/>
                    <a:pt x="229" y="152"/>
                  </a:cubicBezTo>
                  <a:cubicBezTo>
                    <a:pt x="229" y="146"/>
                    <a:pt x="229" y="140"/>
                    <a:pt x="228" y="134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64" y="160"/>
                    <a:pt x="0" y="216"/>
                    <a:pt x="0" y="216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6" y="232"/>
                    <a:pt x="128" y="170"/>
                    <a:pt x="150" y="158"/>
                  </a:cubicBezTo>
                  <a:cubicBezTo>
                    <a:pt x="157" y="154"/>
                    <a:pt x="159" y="146"/>
                    <a:pt x="162" y="130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83" y="219"/>
                    <a:pt x="192" y="314"/>
                    <a:pt x="192" y="314"/>
                  </a:cubicBezTo>
                  <a:cubicBezTo>
                    <a:pt x="209" y="314"/>
                    <a:pt x="209" y="314"/>
                    <a:pt x="209" y="314"/>
                  </a:cubicBezTo>
                  <a:cubicBezTo>
                    <a:pt x="209" y="314"/>
                    <a:pt x="225" y="186"/>
                    <a:pt x="228" y="155"/>
                  </a:cubicBezTo>
                  <a:cubicBezTo>
                    <a:pt x="228" y="154"/>
                    <a:pt x="228" y="154"/>
                    <a:pt x="228" y="153"/>
                  </a:cubicBezTo>
                  <a:cubicBezTo>
                    <a:pt x="229" y="153"/>
                    <a:pt x="229" y="152"/>
                    <a:pt x="229" y="152"/>
                  </a:cubicBezTo>
                  <a:close/>
                </a:path>
              </a:pathLst>
            </a:custGeom>
            <a:solidFill>
              <a:srgbClr val="FFA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任意多边形 30">
              <a:extLst>
                <a:ext uri="{FF2B5EF4-FFF2-40B4-BE49-F238E27FC236}">
                  <a16:creationId xmlns:a16="http://schemas.microsoft.com/office/drawing/2014/main" id="{9E8A93EC-8E6F-FB49-BD22-D5B095E1FAFF}"/>
                </a:ext>
              </a:extLst>
            </p:cNvPr>
            <p:cNvSpPr/>
            <p:nvPr/>
          </p:nvSpPr>
          <p:spPr bwMode="auto">
            <a:xfrm>
              <a:off x="4924963" y="4307216"/>
              <a:ext cx="287755" cy="80447"/>
            </a:xfrm>
            <a:custGeom>
              <a:avLst/>
              <a:gdLst>
                <a:gd name="T0" fmla="*/ 19 w 51"/>
                <a:gd name="T1" fmla="*/ 0 h 14"/>
                <a:gd name="T2" fmla="*/ 50 w 51"/>
                <a:gd name="T3" fmla="*/ 9 h 14"/>
                <a:gd name="T4" fmla="*/ 51 w 51"/>
                <a:gd name="T5" fmla="*/ 14 h 14"/>
                <a:gd name="T6" fmla="*/ 0 w 51"/>
                <a:gd name="T7" fmla="*/ 14 h 14"/>
                <a:gd name="T8" fmla="*/ 2 w 51"/>
                <a:gd name="T9" fmla="*/ 0 h 14"/>
                <a:gd name="T10" fmla="*/ 19 w 51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4">
                  <a:moveTo>
                    <a:pt x="19" y="0"/>
                  </a:moveTo>
                  <a:cubicBezTo>
                    <a:pt x="19" y="0"/>
                    <a:pt x="37" y="9"/>
                    <a:pt x="50" y="9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任意多边形 31">
              <a:extLst>
                <a:ext uri="{FF2B5EF4-FFF2-40B4-BE49-F238E27FC236}">
                  <a16:creationId xmlns:a16="http://schemas.microsoft.com/office/drawing/2014/main" id="{4ABFC1AE-ABFE-984F-819D-2E4CD8F2A3AE}"/>
                </a:ext>
              </a:extLst>
            </p:cNvPr>
            <p:cNvSpPr/>
            <p:nvPr/>
          </p:nvSpPr>
          <p:spPr bwMode="auto">
            <a:xfrm>
              <a:off x="3767758" y="3753367"/>
              <a:ext cx="123765" cy="287755"/>
            </a:xfrm>
            <a:custGeom>
              <a:avLst/>
              <a:gdLst>
                <a:gd name="T0" fmla="*/ 20 w 22"/>
                <a:gd name="T1" fmla="*/ 16 h 51"/>
                <a:gd name="T2" fmla="*/ 22 w 22"/>
                <a:gd name="T3" fmla="*/ 48 h 51"/>
                <a:gd name="T4" fmla="*/ 17 w 22"/>
                <a:gd name="T5" fmla="*/ 51 h 51"/>
                <a:gd name="T6" fmla="*/ 0 w 22"/>
                <a:gd name="T7" fmla="*/ 3 h 51"/>
                <a:gd name="T8" fmla="*/ 14 w 22"/>
                <a:gd name="T9" fmla="*/ 0 h 51"/>
                <a:gd name="T10" fmla="*/ 20 w 22"/>
                <a:gd name="T11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1">
                  <a:moveTo>
                    <a:pt x="20" y="16"/>
                  </a:moveTo>
                  <a:cubicBezTo>
                    <a:pt x="20" y="16"/>
                    <a:pt x="18" y="36"/>
                    <a:pt x="22" y="4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20" y="16"/>
                  </a:ln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任意多边形 32">
              <a:extLst>
                <a:ext uri="{FF2B5EF4-FFF2-40B4-BE49-F238E27FC236}">
                  <a16:creationId xmlns:a16="http://schemas.microsoft.com/office/drawing/2014/main" id="{CCBF9F8B-0E84-3743-AC15-82179D7916AD}"/>
                </a:ext>
              </a:extLst>
            </p:cNvPr>
            <p:cNvSpPr/>
            <p:nvPr/>
          </p:nvSpPr>
          <p:spPr bwMode="auto">
            <a:xfrm>
              <a:off x="4538198" y="4387663"/>
              <a:ext cx="572416" cy="238249"/>
            </a:xfrm>
            <a:custGeom>
              <a:avLst/>
              <a:gdLst>
                <a:gd name="T0" fmla="*/ 99 w 101"/>
                <a:gd name="T1" fmla="*/ 38 h 42"/>
                <a:gd name="T2" fmla="*/ 99 w 101"/>
                <a:gd name="T3" fmla="*/ 4 h 42"/>
                <a:gd name="T4" fmla="*/ 101 w 101"/>
                <a:gd name="T5" fmla="*/ 2 h 42"/>
                <a:gd name="T6" fmla="*/ 99 w 101"/>
                <a:gd name="T7" fmla="*/ 0 h 42"/>
                <a:gd name="T8" fmla="*/ 11 w 101"/>
                <a:gd name="T9" fmla="*/ 0 h 42"/>
                <a:gd name="T10" fmla="*/ 0 w 101"/>
                <a:gd name="T11" fmla="*/ 11 h 42"/>
                <a:gd name="T12" fmla="*/ 0 w 101"/>
                <a:gd name="T13" fmla="*/ 31 h 42"/>
                <a:gd name="T14" fmla="*/ 11 w 101"/>
                <a:gd name="T15" fmla="*/ 42 h 42"/>
                <a:gd name="T16" fmla="*/ 99 w 101"/>
                <a:gd name="T17" fmla="*/ 42 h 42"/>
                <a:gd name="T18" fmla="*/ 101 w 101"/>
                <a:gd name="T19" fmla="*/ 40 h 42"/>
                <a:gd name="T20" fmla="*/ 99 w 101"/>
                <a:gd name="T21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42">
                  <a:moveTo>
                    <a:pt x="99" y="38"/>
                  </a:moveTo>
                  <a:cubicBezTo>
                    <a:pt x="99" y="4"/>
                    <a:pt x="99" y="4"/>
                    <a:pt x="99" y="4"/>
                  </a:cubicBezTo>
                  <a:cubicBezTo>
                    <a:pt x="101" y="4"/>
                    <a:pt x="101" y="3"/>
                    <a:pt x="101" y="2"/>
                  </a:cubicBezTo>
                  <a:cubicBezTo>
                    <a:pt x="101" y="1"/>
                    <a:pt x="101" y="0"/>
                    <a:pt x="9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7"/>
                    <a:pt x="5" y="42"/>
                    <a:pt x="11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101" y="42"/>
                    <a:pt x="101" y="41"/>
                    <a:pt x="101" y="40"/>
                  </a:cubicBezTo>
                  <a:cubicBezTo>
                    <a:pt x="101" y="39"/>
                    <a:pt x="101" y="38"/>
                    <a:pt x="99" y="38"/>
                  </a:cubicBezTo>
                  <a:close/>
                </a:path>
              </a:pathLst>
            </a:custGeom>
            <a:solidFill>
              <a:srgbClr val="0C5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任意多边形 33">
              <a:extLst>
                <a:ext uri="{FF2B5EF4-FFF2-40B4-BE49-F238E27FC236}">
                  <a16:creationId xmlns:a16="http://schemas.microsoft.com/office/drawing/2014/main" id="{3F0B9AF8-A1E8-AE4D-9B38-1E396EEE2A20}"/>
                </a:ext>
              </a:extLst>
            </p:cNvPr>
            <p:cNvSpPr/>
            <p:nvPr/>
          </p:nvSpPr>
          <p:spPr bwMode="auto">
            <a:xfrm>
              <a:off x="4968281" y="4400040"/>
              <a:ext cx="640487" cy="213496"/>
            </a:xfrm>
            <a:custGeom>
              <a:avLst/>
              <a:gdLst>
                <a:gd name="T0" fmla="*/ 9 w 113"/>
                <a:gd name="T1" fmla="*/ 0 h 38"/>
                <a:gd name="T2" fmla="*/ 0 w 113"/>
                <a:gd name="T3" fmla="*/ 9 h 38"/>
                <a:gd name="T4" fmla="*/ 0 w 113"/>
                <a:gd name="T5" fmla="*/ 29 h 38"/>
                <a:gd name="T6" fmla="*/ 9 w 113"/>
                <a:gd name="T7" fmla="*/ 38 h 38"/>
                <a:gd name="T8" fmla="*/ 113 w 113"/>
                <a:gd name="T9" fmla="*/ 38 h 38"/>
                <a:gd name="T10" fmla="*/ 113 w 113"/>
                <a:gd name="T11" fmla="*/ 0 h 38"/>
                <a:gd name="T12" fmla="*/ 9 w 113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38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4" y="38"/>
                    <a:pt x="9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09" y="38"/>
                    <a:pt x="109" y="0"/>
                    <a:pt x="113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任意多边形 34">
              <a:extLst>
                <a:ext uri="{FF2B5EF4-FFF2-40B4-BE49-F238E27FC236}">
                  <a16:creationId xmlns:a16="http://schemas.microsoft.com/office/drawing/2014/main" id="{17610B9B-743C-484B-BE9C-2ED2D95722D4}"/>
                </a:ext>
              </a:extLst>
            </p:cNvPr>
            <p:cNvSpPr/>
            <p:nvPr/>
          </p:nvSpPr>
          <p:spPr bwMode="auto">
            <a:xfrm>
              <a:off x="4955905" y="4387663"/>
              <a:ext cx="665240" cy="238249"/>
            </a:xfrm>
            <a:custGeom>
              <a:avLst/>
              <a:gdLst>
                <a:gd name="T0" fmla="*/ 115 w 117"/>
                <a:gd name="T1" fmla="*/ 42 h 42"/>
                <a:gd name="T2" fmla="*/ 11 w 117"/>
                <a:gd name="T3" fmla="*/ 42 h 42"/>
                <a:gd name="T4" fmla="*/ 0 w 117"/>
                <a:gd name="T5" fmla="*/ 31 h 42"/>
                <a:gd name="T6" fmla="*/ 0 w 117"/>
                <a:gd name="T7" fmla="*/ 11 h 42"/>
                <a:gd name="T8" fmla="*/ 11 w 117"/>
                <a:gd name="T9" fmla="*/ 0 h 42"/>
                <a:gd name="T10" fmla="*/ 115 w 117"/>
                <a:gd name="T11" fmla="*/ 0 h 42"/>
                <a:gd name="T12" fmla="*/ 117 w 117"/>
                <a:gd name="T13" fmla="*/ 2 h 42"/>
                <a:gd name="T14" fmla="*/ 115 w 117"/>
                <a:gd name="T15" fmla="*/ 4 h 42"/>
                <a:gd name="T16" fmla="*/ 11 w 117"/>
                <a:gd name="T17" fmla="*/ 4 h 42"/>
                <a:gd name="T18" fmla="*/ 4 w 117"/>
                <a:gd name="T19" fmla="*/ 11 h 42"/>
                <a:gd name="T20" fmla="*/ 4 w 117"/>
                <a:gd name="T21" fmla="*/ 31 h 42"/>
                <a:gd name="T22" fmla="*/ 11 w 117"/>
                <a:gd name="T23" fmla="*/ 38 h 42"/>
                <a:gd name="T24" fmla="*/ 115 w 117"/>
                <a:gd name="T25" fmla="*/ 38 h 42"/>
                <a:gd name="T26" fmla="*/ 117 w 117"/>
                <a:gd name="T27" fmla="*/ 40 h 42"/>
                <a:gd name="T28" fmla="*/ 115 w 117"/>
                <a:gd name="T2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42">
                  <a:moveTo>
                    <a:pt x="115" y="42"/>
                  </a:moveTo>
                  <a:cubicBezTo>
                    <a:pt x="11" y="42"/>
                    <a:pt x="11" y="42"/>
                    <a:pt x="11" y="42"/>
                  </a:cubicBezTo>
                  <a:cubicBezTo>
                    <a:pt x="5" y="42"/>
                    <a:pt x="0" y="37"/>
                    <a:pt x="0" y="3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6" y="0"/>
                    <a:pt x="117" y="1"/>
                    <a:pt x="117" y="2"/>
                  </a:cubicBezTo>
                  <a:cubicBezTo>
                    <a:pt x="117" y="3"/>
                    <a:pt x="116" y="4"/>
                    <a:pt x="115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7" y="4"/>
                    <a:pt x="4" y="7"/>
                    <a:pt x="4" y="1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5"/>
                    <a:pt x="7" y="38"/>
                    <a:pt x="11" y="38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6" y="38"/>
                    <a:pt x="117" y="39"/>
                    <a:pt x="117" y="40"/>
                  </a:cubicBezTo>
                  <a:cubicBezTo>
                    <a:pt x="117" y="41"/>
                    <a:pt x="116" y="42"/>
                    <a:pt x="115" y="42"/>
                  </a:cubicBez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任意多边形 35">
              <a:extLst>
                <a:ext uri="{FF2B5EF4-FFF2-40B4-BE49-F238E27FC236}">
                  <a16:creationId xmlns:a16="http://schemas.microsoft.com/office/drawing/2014/main" id="{1AC75AB6-C6CD-F54F-AFE5-EC5F26191622}"/>
                </a:ext>
              </a:extLst>
            </p:cNvPr>
            <p:cNvSpPr/>
            <p:nvPr/>
          </p:nvSpPr>
          <p:spPr bwMode="auto">
            <a:xfrm>
              <a:off x="4442279" y="4857971"/>
              <a:ext cx="532191" cy="287755"/>
            </a:xfrm>
            <a:custGeom>
              <a:avLst/>
              <a:gdLst>
                <a:gd name="T0" fmla="*/ 91 w 94"/>
                <a:gd name="T1" fmla="*/ 47 h 51"/>
                <a:gd name="T2" fmla="*/ 91 w 94"/>
                <a:gd name="T3" fmla="*/ 5 h 51"/>
                <a:gd name="T4" fmla="*/ 94 w 94"/>
                <a:gd name="T5" fmla="*/ 3 h 51"/>
                <a:gd name="T6" fmla="*/ 91 w 94"/>
                <a:gd name="T7" fmla="*/ 0 h 51"/>
                <a:gd name="T8" fmla="*/ 13 w 94"/>
                <a:gd name="T9" fmla="*/ 0 h 51"/>
                <a:gd name="T10" fmla="*/ 0 w 94"/>
                <a:gd name="T11" fmla="*/ 14 h 51"/>
                <a:gd name="T12" fmla="*/ 0 w 94"/>
                <a:gd name="T13" fmla="*/ 38 h 51"/>
                <a:gd name="T14" fmla="*/ 13 w 94"/>
                <a:gd name="T15" fmla="*/ 51 h 51"/>
                <a:gd name="T16" fmla="*/ 91 w 94"/>
                <a:gd name="T17" fmla="*/ 51 h 51"/>
                <a:gd name="T18" fmla="*/ 94 w 94"/>
                <a:gd name="T19" fmla="*/ 49 h 51"/>
                <a:gd name="T20" fmla="*/ 91 w 94"/>
                <a:gd name="T21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1">
                  <a:moveTo>
                    <a:pt x="91" y="47"/>
                  </a:moveTo>
                  <a:cubicBezTo>
                    <a:pt x="91" y="5"/>
                    <a:pt x="91" y="5"/>
                    <a:pt x="91" y="5"/>
                  </a:cubicBezTo>
                  <a:cubicBezTo>
                    <a:pt x="93" y="5"/>
                    <a:pt x="94" y="4"/>
                    <a:pt x="94" y="3"/>
                  </a:cubicBezTo>
                  <a:cubicBezTo>
                    <a:pt x="94" y="1"/>
                    <a:pt x="93" y="0"/>
                    <a:pt x="9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5"/>
                    <a:pt x="6" y="51"/>
                    <a:pt x="13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3" y="51"/>
                    <a:pt x="94" y="50"/>
                    <a:pt x="94" y="49"/>
                  </a:cubicBezTo>
                  <a:cubicBezTo>
                    <a:pt x="94" y="48"/>
                    <a:pt x="93" y="47"/>
                    <a:pt x="91" y="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任意多边形 36">
              <a:extLst>
                <a:ext uri="{FF2B5EF4-FFF2-40B4-BE49-F238E27FC236}">
                  <a16:creationId xmlns:a16="http://schemas.microsoft.com/office/drawing/2014/main" id="{816668F8-AE36-BE49-868D-939B5EACBDF1}"/>
                </a:ext>
              </a:extLst>
            </p:cNvPr>
            <p:cNvSpPr/>
            <p:nvPr/>
          </p:nvSpPr>
          <p:spPr bwMode="auto">
            <a:xfrm>
              <a:off x="4791917" y="4873443"/>
              <a:ext cx="795193" cy="259907"/>
            </a:xfrm>
            <a:custGeom>
              <a:avLst/>
              <a:gdLst>
                <a:gd name="T0" fmla="*/ 11 w 140"/>
                <a:gd name="T1" fmla="*/ 0 h 46"/>
                <a:gd name="T2" fmla="*/ 0 w 140"/>
                <a:gd name="T3" fmla="*/ 11 h 46"/>
                <a:gd name="T4" fmla="*/ 0 w 140"/>
                <a:gd name="T5" fmla="*/ 35 h 46"/>
                <a:gd name="T6" fmla="*/ 11 w 140"/>
                <a:gd name="T7" fmla="*/ 46 h 46"/>
                <a:gd name="T8" fmla="*/ 140 w 140"/>
                <a:gd name="T9" fmla="*/ 46 h 46"/>
                <a:gd name="T10" fmla="*/ 140 w 140"/>
                <a:gd name="T11" fmla="*/ 0 h 46"/>
                <a:gd name="T12" fmla="*/ 11 w 14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46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5" y="46"/>
                    <a:pt x="1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35" y="46"/>
                    <a:pt x="135" y="0"/>
                    <a:pt x="14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任意多边形 37">
              <a:extLst>
                <a:ext uri="{FF2B5EF4-FFF2-40B4-BE49-F238E27FC236}">
                  <a16:creationId xmlns:a16="http://schemas.microsoft.com/office/drawing/2014/main" id="{447B009A-E0BF-AE42-B84C-8BE5144069BB}"/>
                </a:ext>
              </a:extLst>
            </p:cNvPr>
            <p:cNvSpPr/>
            <p:nvPr/>
          </p:nvSpPr>
          <p:spPr bwMode="auto">
            <a:xfrm>
              <a:off x="4782633" y="4857971"/>
              <a:ext cx="819946" cy="287755"/>
            </a:xfrm>
            <a:custGeom>
              <a:avLst/>
              <a:gdLst>
                <a:gd name="T0" fmla="*/ 142 w 145"/>
                <a:gd name="T1" fmla="*/ 51 h 51"/>
                <a:gd name="T2" fmla="*/ 13 w 145"/>
                <a:gd name="T3" fmla="*/ 51 h 51"/>
                <a:gd name="T4" fmla="*/ 0 w 145"/>
                <a:gd name="T5" fmla="*/ 38 h 51"/>
                <a:gd name="T6" fmla="*/ 0 w 145"/>
                <a:gd name="T7" fmla="*/ 14 h 51"/>
                <a:gd name="T8" fmla="*/ 13 w 145"/>
                <a:gd name="T9" fmla="*/ 0 h 51"/>
                <a:gd name="T10" fmla="*/ 142 w 145"/>
                <a:gd name="T11" fmla="*/ 0 h 51"/>
                <a:gd name="T12" fmla="*/ 145 w 145"/>
                <a:gd name="T13" fmla="*/ 3 h 51"/>
                <a:gd name="T14" fmla="*/ 142 w 145"/>
                <a:gd name="T15" fmla="*/ 5 h 51"/>
                <a:gd name="T16" fmla="*/ 13 w 145"/>
                <a:gd name="T17" fmla="*/ 5 h 51"/>
                <a:gd name="T18" fmla="*/ 5 w 145"/>
                <a:gd name="T19" fmla="*/ 14 h 51"/>
                <a:gd name="T20" fmla="*/ 5 w 145"/>
                <a:gd name="T21" fmla="*/ 38 h 51"/>
                <a:gd name="T22" fmla="*/ 13 w 145"/>
                <a:gd name="T23" fmla="*/ 47 h 51"/>
                <a:gd name="T24" fmla="*/ 142 w 145"/>
                <a:gd name="T25" fmla="*/ 47 h 51"/>
                <a:gd name="T26" fmla="*/ 145 w 145"/>
                <a:gd name="T27" fmla="*/ 49 h 51"/>
                <a:gd name="T28" fmla="*/ 142 w 145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5" h="51">
                  <a:moveTo>
                    <a:pt x="142" y="51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6" y="51"/>
                    <a:pt x="0" y="45"/>
                    <a:pt x="0" y="3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4" y="0"/>
                    <a:pt x="145" y="1"/>
                    <a:pt x="145" y="3"/>
                  </a:cubicBezTo>
                  <a:cubicBezTo>
                    <a:pt x="145" y="4"/>
                    <a:pt x="144" y="5"/>
                    <a:pt x="14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8" y="5"/>
                    <a:pt x="5" y="9"/>
                    <a:pt x="5" y="1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43"/>
                    <a:pt x="8" y="47"/>
                    <a:pt x="13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4" y="47"/>
                    <a:pt x="145" y="48"/>
                    <a:pt x="145" y="49"/>
                  </a:cubicBezTo>
                  <a:cubicBezTo>
                    <a:pt x="145" y="50"/>
                    <a:pt x="144" y="51"/>
                    <a:pt x="142" y="51"/>
                  </a:cubicBezTo>
                  <a:close/>
                </a:path>
              </a:pathLst>
            </a:custGeom>
            <a:solidFill>
              <a:srgbClr val="F55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任意多边形 38">
              <a:extLst>
                <a:ext uri="{FF2B5EF4-FFF2-40B4-BE49-F238E27FC236}">
                  <a16:creationId xmlns:a16="http://schemas.microsoft.com/office/drawing/2014/main" id="{89B1E0C4-77D9-7242-AAA7-0B7541F32FC3}"/>
                </a:ext>
              </a:extLst>
            </p:cNvPr>
            <p:cNvSpPr/>
            <p:nvPr/>
          </p:nvSpPr>
          <p:spPr bwMode="auto">
            <a:xfrm>
              <a:off x="4934247" y="4625912"/>
              <a:ext cx="838511" cy="232061"/>
            </a:xfrm>
            <a:custGeom>
              <a:avLst/>
              <a:gdLst>
                <a:gd name="T0" fmla="*/ 2 w 148"/>
                <a:gd name="T1" fmla="*/ 37 h 41"/>
                <a:gd name="T2" fmla="*/ 2 w 148"/>
                <a:gd name="T3" fmla="*/ 4 h 41"/>
                <a:gd name="T4" fmla="*/ 0 w 148"/>
                <a:gd name="T5" fmla="*/ 2 h 41"/>
                <a:gd name="T6" fmla="*/ 2 w 148"/>
                <a:gd name="T7" fmla="*/ 0 h 41"/>
                <a:gd name="T8" fmla="*/ 137 w 148"/>
                <a:gd name="T9" fmla="*/ 0 h 41"/>
                <a:gd name="T10" fmla="*/ 148 w 148"/>
                <a:gd name="T11" fmla="*/ 11 h 41"/>
                <a:gd name="T12" fmla="*/ 148 w 148"/>
                <a:gd name="T13" fmla="*/ 30 h 41"/>
                <a:gd name="T14" fmla="*/ 137 w 148"/>
                <a:gd name="T15" fmla="*/ 41 h 41"/>
                <a:gd name="T16" fmla="*/ 2 w 148"/>
                <a:gd name="T17" fmla="*/ 41 h 41"/>
                <a:gd name="T18" fmla="*/ 0 w 148"/>
                <a:gd name="T19" fmla="*/ 39 h 41"/>
                <a:gd name="T20" fmla="*/ 2 w 148"/>
                <a:gd name="T21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41">
                  <a:moveTo>
                    <a:pt x="2" y="37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0"/>
                    <a:pt x="148" y="5"/>
                    <a:pt x="148" y="11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6"/>
                    <a:pt x="143" y="41"/>
                    <a:pt x="137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8"/>
                    <a:pt x="0" y="37"/>
                    <a:pt x="2" y="37"/>
                  </a:cubicBezTo>
                  <a:close/>
                </a:path>
              </a:pathLst>
            </a:custGeom>
            <a:solidFill>
              <a:srgbClr val="FFA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任意多边形 39">
              <a:extLst>
                <a:ext uri="{FF2B5EF4-FFF2-40B4-BE49-F238E27FC236}">
                  <a16:creationId xmlns:a16="http://schemas.microsoft.com/office/drawing/2014/main" id="{0E9CA9B5-9397-C14F-AB4A-FF8DCBBFB774}"/>
                </a:ext>
              </a:extLst>
            </p:cNvPr>
            <p:cNvSpPr/>
            <p:nvPr/>
          </p:nvSpPr>
          <p:spPr bwMode="auto">
            <a:xfrm>
              <a:off x="4689809" y="4635194"/>
              <a:ext cx="386768" cy="210401"/>
            </a:xfrm>
            <a:custGeom>
              <a:avLst/>
              <a:gdLst>
                <a:gd name="T0" fmla="*/ 59 w 68"/>
                <a:gd name="T1" fmla="*/ 0 h 37"/>
                <a:gd name="T2" fmla="*/ 68 w 68"/>
                <a:gd name="T3" fmla="*/ 9 h 37"/>
                <a:gd name="T4" fmla="*/ 68 w 68"/>
                <a:gd name="T5" fmla="*/ 28 h 37"/>
                <a:gd name="T6" fmla="*/ 59 w 68"/>
                <a:gd name="T7" fmla="*/ 37 h 37"/>
                <a:gd name="T8" fmla="*/ 0 w 68"/>
                <a:gd name="T9" fmla="*/ 37 h 37"/>
                <a:gd name="T10" fmla="*/ 0 w 68"/>
                <a:gd name="T11" fmla="*/ 0 h 37"/>
                <a:gd name="T12" fmla="*/ 59 w 68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37">
                  <a:moveTo>
                    <a:pt x="59" y="0"/>
                  </a:moveTo>
                  <a:cubicBezTo>
                    <a:pt x="64" y="0"/>
                    <a:pt x="68" y="4"/>
                    <a:pt x="68" y="9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33"/>
                    <a:pt x="64" y="37"/>
                    <a:pt x="59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37"/>
                    <a:pt x="4" y="0"/>
                    <a:pt x="0" y="0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任意多边形 40">
              <a:extLst>
                <a:ext uri="{FF2B5EF4-FFF2-40B4-BE49-F238E27FC236}">
                  <a16:creationId xmlns:a16="http://schemas.microsoft.com/office/drawing/2014/main" id="{BD4F180B-15F7-9A47-B2B0-5AA32761AB20}"/>
                </a:ext>
              </a:extLst>
            </p:cNvPr>
            <p:cNvSpPr/>
            <p:nvPr/>
          </p:nvSpPr>
          <p:spPr bwMode="auto">
            <a:xfrm>
              <a:off x="4680528" y="4625912"/>
              <a:ext cx="408426" cy="232061"/>
            </a:xfrm>
            <a:custGeom>
              <a:avLst/>
              <a:gdLst>
                <a:gd name="T0" fmla="*/ 2 w 72"/>
                <a:gd name="T1" fmla="*/ 41 h 41"/>
                <a:gd name="T2" fmla="*/ 61 w 72"/>
                <a:gd name="T3" fmla="*/ 41 h 41"/>
                <a:gd name="T4" fmla="*/ 72 w 72"/>
                <a:gd name="T5" fmla="*/ 30 h 41"/>
                <a:gd name="T6" fmla="*/ 72 w 72"/>
                <a:gd name="T7" fmla="*/ 11 h 41"/>
                <a:gd name="T8" fmla="*/ 61 w 72"/>
                <a:gd name="T9" fmla="*/ 0 h 41"/>
                <a:gd name="T10" fmla="*/ 2 w 72"/>
                <a:gd name="T11" fmla="*/ 0 h 41"/>
                <a:gd name="T12" fmla="*/ 0 w 72"/>
                <a:gd name="T13" fmla="*/ 2 h 41"/>
                <a:gd name="T14" fmla="*/ 2 w 72"/>
                <a:gd name="T15" fmla="*/ 4 h 41"/>
                <a:gd name="T16" fmla="*/ 61 w 72"/>
                <a:gd name="T17" fmla="*/ 4 h 41"/>
                <a:gd name="T18" fmla="*/ 68 w 72"/>
                <a:gd name="T19" fmla="*/ 11 h 41"/>
                <a:gd name="T20" fmla="*/ 68 w 72"/>
                <a:gd name="T21" fmla="*/ 30 h 41"/>
                <a:gd name="T22" fmla="*/ 61 w 72"/>
                <a:gd name="T23" fmla="*/ 37 h 41"/>
                <a:gd name="T24" fmla="*/ 2 w 72"/>
                <a:gd name="T25" fmla="*/ 37 h 41"/>
                <a:gd name="T26" fmla="*/ 0 w 72"/>
                <a:gd name="T27" fmla="*/ 39 h 41"/>
                <a:gd name="T28" fmla="*/ 2 w 72"/>
                <a:gd name="T2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1">
                  <a:moveTo>
                    <a:pt x="2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7" y="41"/>
                    <a:pt x="72" y="36"/>
                    <a:pt x="72" y="30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5"/>
                    <a:pt x="67" y="0"/>
                    <a:pt x="6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5" y="4"/>
                    <a:pt x="68" y="7"/>
                    <a:pt x="68" y="11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34"/>
                    <a:pt x="65" y="37"/>
                    <a:pt x="61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0" y="38"/>
                    <a:pt x="0" y="39"/>
                  </a:cubicBezTo>
                  <a:cubicBezTo>
                    <a:pt x="0" y="40"/>
                    <a:pt x="1" y="41"/>
                    <a:pt x="2" y="41"/>
                  </a:cubicBezTo>
                  <a:close/>
                </a:path>
              </a:pathLst>
            </a:custGeom>
            <a:solidFill>
              <a:srgbClr val="FF9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任意多边形 41">
              <a:extLst>
                <a:ext uri="{FF2B5EF4-FFF2-40B4-BE49-F238E27FC236}">
                  <a16:creationId xmlns:a16="http://schemas.microsoft.com/office/drawing/2014/main" id="{C1E1CE5F-EE80-654E-8F55-AAF9F09358F0}"/>
                </a:ext>
              </a:extLst>
            </p:cNvPr>
            <p:cNvSpPr/>
            <p:nvPr/>
          </p:nvSpPr>
          <p:spPr bwMode="auto">
            <a:xfrm>
              <a:off x="5614956" y="1058376"/>
              <a:ext cx="640487" cy="321790"/>
            </a:xfrm>
            <a:custGeom>
              <a:avLst/>
              <a:gdLst>
                <a:gd name="T0" fmla="*/ 110 w 113"/>
                <a:gd name="T1" fmla="*/ 41 h 57"/>
                <a:gd name="T2" fmla="*/ 1 w 113"/>
                <a:gd name="T3" fmla="*/ 41 h 57"/>
                <a:gd name="T4" fmla="*/ 5 w 113"/>
                <a:gd name="T5" fmla="*/ 0 h 57"/>
                <a:gd name="T6" fmla="*/ 113 w 113"/>
                <a:gd name="T7" fmla="*/ 0 h 57"/>
                <a:gd name="T8" fmla="*/ 110 w 113"/>
                <a:gd name="T9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57">
                  <a:moveTo>
                    <a:pt x="110" y="41"/>
                  </a:moveTo>
                  <a:cubicBezTo>
                    <a:pt x="108" y="57"/>
                    <a:pt x="0" y="57"/>
                    <a:pt x="1" y="4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0" y="41"/>
                  </a:lnTo>
                  <a:close/>
                </a:path>
              </a:pathLst>
            </a:custGeom>
            <a:solidFill>
              <a:srgbClr val="0C5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任意多边形 42">
              <a:extLst>
                <a:ext uri="{FF2B5EF4-FFF2-40B4-BE49-F238E27FC236}">
                  <a16:creationId xmlns:a16="http://schemas.microsoft.com/office/drawing/2014/main" id="{94E8BA0B-3336-D74B-AD06-4E98E69D084F}"/>
                </a:ext>
              </a:extLst>
            </p:cNvPr>
            <p:cNvSpPr/>
            <p:nvPr/>
          </p:nvSpPr>
          <p:spPr bwMode="auto">
            <a:xfrm>
              <a:off x="5466438" y="909858"/>
              <a:ext cx="962276" cy="281567"/>
            </a:xfrm>
            <a:custGeom>
              <a:avLst/>
              <a:gdLst>
                <a:gd name="T0" fmla="*/ 152 w 311"/>
                <a:gd name="T1" fmla="*/ 91 h 91"/>
                <a:gd name="T2" fmla="*/ 0 w 311"/>
                <a:gd name="T3" fmla="*/ 46 h 91"/>
                <a:gd name="T4" fmla="*/ 159 w 311"/>
                <a:gd name="T5" fmla="*/ 0 h 91"/>
                <a:gd name="T6" fmla="*/ 311 w 311"/>
                <a:gd name="T7" fmla="*/ 46 h 91"/>
                <a:gd name="T8" fmla="*/ 152 w 31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91">
                  <a:moveTo>
                    <a:pt x="152" y="91"/>
                  </a:moveTo>
                  <a:lnTo>
                    <a:pt x="0" y="46"/>
                  </a:lnTo>
                  <a:lnTo>
                    <a:pt x="159" y="0"/>
                  </a:lnTo>
                  <a:lnTo>
                    <a:pt x="311" y="46"/>
                  </a:lnTo>
                  <a:lnTo>
                    <a:pt x="152" y="91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任意多边形 43">
              <a:extLst>
                <a:ext uri="{FF2B5EF4-FFF2-40B4-BE49-F238E27FC236}">
                  <a16:creationId xmlns:a16="http://schemas.microsoft.com/office/drawing/2014/main" id="{099B3837-E154-934E-B1A6-C3C7F8543395}"/>
                </a:ext>
              </a:extLst>
            </p:cNvPr>
            <p:cNvSpPr/>
            <p:nvPr/>
          </p:nvSpPr>
          <p:spPr bwMode="auto">
            <a:xfrm>
              <a:off x="5936746" y="1039812"/>
              <a:ext cx="250626" cy="244437"/>
            </a:xfrm>
            <a:custGeom>
              <a:avLst/>
              <a:gdLst>
                <a:gd name="T0" fmla="*/ 40 w 44"/>
                <a:gd name="T1" fmla="*/ 43 h 43"/>
                <a:gd name="T2" fmla="*/ 40 w 44"/>
                <a:gd name="T3" fmla="*/ 43 h 43"/>
                <a:gd name="T4" fmla="*/ 38 w 44"/>
                <a:gd name="T5" fmla="*/ 41 h 43"/>
                <a:gd name="T6" fmla="*/ 40 w 44"/>
                <a:gd name="T7" fmla="*/ 16 h 43"/>
                <a:gd name="T8" fmla="*/ 2 w 44"/>
                <a:gd name="T9" fmla="*/ 4 h 43"/>
                <a:gd name="T10" fmla="*/ 0 w 44"/>
                <a:gd name="T11" fmla="*/ 2 h 43"/>
                <a:gd name="T12" fmla="*/ 3 w 44"/>
                <a:gd name="T13" fmla="*/ 1 h 43"/>
                <a:gd name="T14" fmla="*/ 43 w 44"/>
                <a:gd name="T15" fmla="*/ 13 h 43"/>
                <a:gd name="T16" fmla="*/ 44 w 44"/>
                <a:gd name="T17" fmla="*/ 15 h 43"/>
                <a:gd name="T18" fmla="*/ 42 w 44"/>
                <a:gd name="T19" fmla="*/ 41 h 43"/>
                <a:gd name="T20" fmla="*/ 40 w 44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3"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39" y="43"/>
                    <a:pt x="38" y="42"/>
                    <a:pt x="38" y="41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3"/>
                    <a:pt x="40" y="43"/>
                  </a:cubicBezTo>
                  <a:close/>
                </a:path>
              </a:pathLst>
            </a:custGeom>
            <a:solidFill>
              <a:srgbClr val="FFA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任意多边形 44">
              <a:extLst>
                <a:ext uri="{FF2B5EF4-FFF2-40B4-BE49-F238E27FC236}">
                  <a16:creationId xmlns:a16="http://schemas.microsoft.com/office/drawing/2014/main" id="{8CFCF899-3A35-424A-9A33-6B0D162AADA7}"/>
                </a:ext>
              </a:extLst>
            </p:cNvPr>
            <p:cNvSpPr/>
            <p:nvPr/>
          </p:nvSpPr>
          <p:spPr bwMode="auto">
            <a:xfrm>
              <a:off x="5791320" y="1701956"/>
              <a:ext cx="532191" cy="677616"/>
            </a:xfrm>
            <a:custGeom>
              <a:avLst/>
              <a:gdLst>
                <a:gd name="T0" fmla="*/ 172 w 172"/>
                <a:gd name="T1" fmla="*/ 31 h 219"/>
                <a:gd name="T2" fmla="*/ 152 w 172"/>
                <a:gd name="T3" fmla="*/ 219 h 219"/>
                <a:gd name="T4" fmla="*/ 0 w 172"/>
                <a:gd name="T5" fmla="*/ 217 h 219"/>
                <a:gd name="T6" fmla="*/ 23 w 172"/>
                <a:gd name="T7" fmla="*/ 0 h 219"/>
                <a:gd name="T8" fmla="*/ 146 w 172"/>
                <a:gd name="T9" fmla="*/ 2 h 219"/>
                <a:gd name="T10" fmla="*/ 172 w 172"/>
                <a:gd name="T11" fmla="*/ 3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219">
                  <a:moveTo>
                    <a:pt x="172" y="31"/>
                  </a:moveTo>
                  <a:lnTo>
                    <a:pt x="152" y="219"/>
                  </a:lnTo>
                  <a:lnTo>
                    <a:pt x="0" y="217"/>
                  </a:lnTo>
                  <a:lnTo>
                    <a:pt x="23" y="0"/>
                  </a:lnTo>
                  <a:lnTo>
                    <a:pt x="146" y="2"/>
                  </a:lnTo>
                  <a:lnTo>
                    <a:pt x="172" y="31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任意多边形 45">
              <a:extLst>
                <a:ext uri="{FF2B5EF4-FFF2-40B4-BE49-F238E27FC236}">
                  <a16:creationId xmlns:a16="http://schemas.microsoft.com/office/drawing/2014/main" id="{8EAD463C-05B0-004A-A35C-3CAB74CFD4BA}"/>
                </a:ext>
              </a:extLst>
            </p:cNvPr>
            <p:cNvSpPr/>
            <p:nvPr/>
          </p:nvSpPr>
          <p:spPr bwMode="auto">
            <a:xfrm>
              <a:off x="5698497" y="1782403"/>
              <a:ext cx="532191" cy="683804"/>
            </a:xfrm>
            <a:custGeom>
              <a:avLst/>
              <a:gdLst>
                <a:gd name="T0" fmla="*/ 172 w 172"/>
                <a:gd name="T1" fmla="*/ 32 h 221"/>
                <a:gd name="T2" fmla="*/ 152 w 172"/>
                <a:gd name="T3" fmla="*/ 221 h 221"/>
                <a:gd name="T4" fmla="*/ 0 w 172"/>
                <a:gd name="T5" fmla="*/ 219 h 221"/>
                <a:gd name="T6" fmla="*/ 24 w 172"/>
                <a:gd name="T7" fmla="*/ 0 h 221"/>
                <a:gd name="T8" fmla="*/ 147 w 172"/>
                <a:gd name="T9" fmla="*/ 1 h 221"/>
                <a:gd name="T10" fmla="*/ 172 w 172"/>
                <a:gd name="T11" fmla="*/ 3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221">
                  <a:moveTo>
                    <a:pt x="172" y="32"/>
                  </a:moveTo>
                  <a:lnTo>
                    <a:pt x="152" y="221"/>
                  </a:lnTo>
                  <a:lnTo>
                    <a:pt x="0" y="219"/>
                  </a:lnTo>
                  <a:lnTo>
                    <a:pt x="24" y="0"/>
                  </a:lnTo>
                  <a:lnTo>
                    <a:pt x="147" y="1"/>
                  </a:lnTo>
                  <a:lnTo>
                    <a:pt x="172" y="32"/>
                  </a:lnTo>
                  <a:close/>
                </a:path>
              </a:pathLst>
            </a:custGeom>
            <a:solidFill>
              <a:srgbClr val="FFA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任意多边形 46">
              <a:extLst>
                <a:ext uri="{FF2B5EF4-FFF2-40B4-BE49-F238E27FC236}">
                  <a16:creationId xmlns:a16="http://schemas.microsoft.com/office/drawing/2014/main" id="{5F7A4FCC-1343-804F-9EEA-CC0DBDBAA49F}"/>
                </a:ext>
              </a:extLst>
            </p:cNvPr>
            <p:cNvSpPr/>
            <p:nvPr/>
          </p:nvSpPr>
          <p:spPr bwMode="auto">
            <a:xfrm>
              <a:off x="6230687" y="1708144"/>
              <a:ext cx="92824" cy="89731"/>
            </a:xfrm>
            <a:custGeom>
              <a:avLst/>
              <a:gdLst>
                <a:gd name="T0" fmla="*/ 30 w 30"/>
                <a:gd name="T1" fmla="*/ 29 h 29"/>
                <a:gd name="T2" fmla="*/ 0 w 30"/>
                <a:gd name="T3" fmla="*/ 29 h 29"/>
                <a:gd name="T4" fmla="*/ 4 w 30"/>
                <a:gd name="T5" fmla="*/ 0 h 29"/>
                <a:gd name="T6" fmla="*/ 30 w 30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9">
                  <a:moveTo>
                    <a:pt x="30" y="29"/>
                  </a:moveTo>
                  <a:lnTo>
                    <a:pt x="0" y="29"/>
                  </a:lnTo>
                  <a:lnTo>
                    <a:pt x="4" y="0"/>
                  </a:lnTo>
                  <a:lnTo>
                    <a:pt x="30" y="29"/>
                  </a:lnTo>
                  <a:close/>
                </a:path>
              </a:pathLst>
            </a:custGeom>
            <a:solidFill>
              <a:srgbClr val="4F9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任意多边形 47">
              <a:extLst>
                <a:ext uri="{FF2B5EF4-FFF2-40B4-BE49-F238E27FC236}">
                  <a16:creationId xmlns:a16="http://schemas.microsoft.com/office/drawing/2014/main" id="{547FCB94-659E-3643-8B36-553437E136AC}"/>
                </a:ext>
              </a:extLst>
            </p:cNvPr>
            <p:cNvSpPr/>
            <p:nvPr/>
          </p:nvSpPr>
          <p:spPr bwMode="auto">
            <a:xfrm>
              <a:off x="6140958" y="1785499"/>
              <a:ext cx="89731" cy="95919"/>
            </a:xfrm>
            <a:custGeom>
              <a:avLst/>
              <a:gdLst>
                <a:gd name="T0" fmla="*/ 29 w 29"/>
                <a:gd name="T1" fmla="*/ 31 h 31"/>
                <a:gd name="T2" fmla="*/ 0 w 29"/>
                <a:gd name="T3" fmla="*/ 31 h 31"/>
                <a:gd name="T4" fmla="*/ 4 w 29"/>
                <a:gd name="T5" fmla="*/ 0 h 31"/>
                <a:gd name="T6" fmla="*/ 29 w 29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1">
                  <a:moveTo>
                    <a:pt x="29" y="31"/>
                  </a:moveTo>
                  <a:lnTo>
                    <a:pt x="0" y="31"/>
                  </a:lnTo>
                  <a:lnTo>
                    <a:pt x="4" y="0"/>
                  </a:lnTo>
                  <a:lnTo>
                    <a:pt x="29" y="31"/>
                  </a:lnTo>
                  <a:close/>
                </a:path>
              </a:pathLst>
            </a:custGeom>
            <a:solidFill>
              <a:srgbClr val="FFC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任意多边形 48">
              <a:extLst>
                <a:ext uri="{FF2B5EF4-FFF2-40B4-BE49-F238E27FC236}">
                  <a16:creationId xmlns:a16="http://schemas.microsoft.com/office/drawing/2014/main" id="{F614AE30-E82E-A149-9770-98979A4967F9}"/>
                </a:ext>
              </a:extLst>
            </p:cNvPr>
            <p:cNvSpPr/>
            <p:nvPr/>
          </p:nvSpPr>
          <p:spPr bwMode="auto">
            <a:xfrm>
              <a:off x="5800604" y="1949487"/>
              <a:ext cx="380579" cy="18565"/>
            </a:xfrm>
            <a:custGeom>
              <a:avLst/>
              <a:gdLst>
                <a:gd name="T0" fmla="*/ 121 w 123"/>
                <a:gd name="T1" fmla="*/ 6 h 6"/>
                <a:gd name="T2" fmla="*/ 0 w 123"/>
                <a:gd name="T3" fmla="*/ 4 h 6"/>
                <a:gd name="T4" fmla="*/ 0 w 123"/>
                <a:gd name="T5" fmla="*/ 0 h 6"/>
                <a:gd name="T6" fmla="*/ 123 w 123"/>
                <a:gd name="T7" fmla="*/ 0 h 6"/>
                <a:gd name="T8" fmla="*/ 121 w 12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">
                  <a:moveTo>
                    <a:pt x="121" y="6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1" y="6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任意多边形 49">
              <a:extLst>
                <a:ext uri="{FF2B5EF4-FFF2-40B4-BE49-F238E27FC236}">
                  <a16:creationId xmlns:a16="http://schemas.microsoft.com/office/drawing/2014/main" id="{FC85F0FE-26BF-CE45-A9AB-CDE61CC4EB94}"/>
                </a:ext>
              </a:extLst>
            </p:cNvPr>
            <p:cNvSpPr/>
            <p:nvPr/>
          </p:nvSpPr>
          <p:spPr bwMode="auto">
            <a:xfrm>
              <a:off x="5791320" y="2017558"/>
              <a:ext cx="377484" cy="18565"/>
            </a:xfrm>
            <a:custGeom>
              <a:avLst/>
              <a:gdLst>
                <a:gd name="T0" fmla="*/ 122 w 122"/>
                <a:gd name="T1" fmla="*/ 6 h 6"/>
                <a:gd name="T2" fmla="*/ 0 w 122"/>
                <a:gd name="T3" fmla="*/ 4 h 6"/>
                <a:gd name="T4" fmla="*/ 1 w 122"/>
                <a:gd name="T5" fmla="*/ 0 h 6"/>
                <a:gd name="T6" fmla="*/ 122 w 122"/>
                <a:gd name="T7" fmla="*/ 0 h 6"/>
                <a:gd name="T8" fmla="*/ 122 w 12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6">
                  <a:moveTo>
                    <a:pt x="122" y="6"/>
                  </a:moveTo>
                  <a:lnTo>
                    <a:pt x="0" y="4"/>
                  </a:lnTo>
                  <a:lnTo>
                    <a:pt x="1" y="0"/>
                  </a:lnTo>
                  <a:lnTo>
                    <a:pt x="122" y="0"/>
                  </a:lnTo>
                  <a:lnTo>
                    <a:pt x="122" y="6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任意多边形 50">
              <a:extLst>
                <a:ext uri="{FF2B5EF4-FFF2-40B4-BE49-F238E27FC236}">
                  <a16:creationId xmlns:a16="http://schemas.microsoft.com/office/drawing/2014/main" id="{7CCE1695-B768-214C-AFE1-E6014A696EC4}"/>
                </a:ext>
              </a:extLst>
            </p:cNvPr>
            <p:cNvSpPr/>
            <p:nvPr/>
          </p:nvSpPr>
          <p:spPr bwMode="auto">
            <a:xfrm>
              <a:off x="5785132" y="2085628"/>
              <a:ext cx="377484" cy="18565"/>
            </a:xfrm>
            <a:custGeom>
              <a:avLst/>
              <a:gdLst>
                <a:gd name="T0" fmla="*/ 122 w 122"/>
                <a:gd name="T1" fmla="*/ 6 h 6"/>
                <a:gd name="T2" fmla="*/ 0 w 122"/>
                <a:gd name="T3" fmla="*/ 4 h 6"/>
                <a:gd name="T4" fmla="*/ 0 w 122"/>
                <a:gd name="T5" fmla="*/ 0 h 6"/>
                <a:gd name="T6" fmla="*/ 122 w 122"/>
                <a:gd name="T7" fmla="*/ 0 h 6"/>
                <a:gd name="T8" fmla="*/ 122 w 12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6">
                  <a:moveTo>
                    <a:pt x="122" y="6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122" y="6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任意多边形 51">
              <a:extLst>
                <a:ext uri="{FF2B5EF4-FFF2-40B4-BE49-F238E27FC236}">
                  <a16:creationId xmlns:a16="http://schemas.microsoft.com/office/drawing/2014/main" id="{8E47CE77-4AA5-D245-B94F-8CA7BE2A9469}"/>
                </a:ext>
              </a:extLst>
            </p:cNvPr>
            <p:cNvSpPr/>
            <p:nvPr/>
          </p:nvSpPr>
          <p:spPr bwMode="auto">
            <a:xfrm>
              <a:off x="5778944" y="2153699"/>
              <a:ext cx="380579" cy="18565"/>
            </a:xfrm>
            <a:custGeom>
              <a:avLst/>
              <a:gdLst>
                <a:gd name="T0" fmla="*/ 123 w 123"/>
                <a:gd name="T1" fmla="*/ 6 h 6"/>
                <a:gd name="T2" fmla="*/ 0 w 123"/>
                <a:gd name="T3" fmla="*/ 4 h 6"/>
                <a:gd name="T4" fmla="*/ 0 w 123"/>
                <a:gd name="T5" fmla="*/ 0 h 6"/>
                <a:gd name="T6" fmla="*/ 123 w 123"/>
                <a:gd name="T7" fmla="*/ 0 h 6"/>
                <a:gd name="T8" fmla="*/ 123 w 12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">
                  <a:moveTo>
                    <a:pt x="123" y="6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3" y="6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任意多边形 52">
              <a:extLst>
                <a:ext uri="{FF2B5EF4-FFF2-40B4-BE49-F238E27FC236}">
                  <a16:creationId xmlns:a16="http://schemas.microsoft.com/office/drawing/2014/main" id="{689C7A53-A49B-2648-92D5-CECBDB5F5B0A}"/>
                </a:ext>
              </a:extLst>
            </p:cNvPr>
            <p:cNvSpPr/>
            <p:nvPr/>
          </p:nvSpPr>
          <p:spPr bwMode="auto">
            <a:xfrm>
              <a:off x="5772756" y="2221770"/>
              <a:ext cx="380579" cy="18565"/>
            </a:xfrm>
            <a:custGeom>
              <a:avLst/>
              <a:gdLst>
                <a:gd name="T0" fmla="*/ 121 w 123"/>
                <a:gd name="T1" fmla="*/ 6 h 6"/>
                <a:gd name="T2" fmla="*/ 0 w 123"/>
                <a:gd name="T3" fmla="*/ 4 h 6"/>
                <a:gd name="T4" fmla="*/ 0 w 123"/>
                <a:gd name="T5" fmla="*/ 0 h 6"/>
                <a:gd name="T6" fmla="*/ 123 w 123"/>
                <a:gd name="T7" fmla="*/ 0 h 6"/>
                <a:gd name="T8" fmla="*/ 121 w 12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6">
                  <a:moveTo>
                    <a:pt x="121" y="6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1" y="6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任意多边形 53">
              <a:extLst>
                <a:ext uri="{FF2B5EF4-FFF2-40B4-BE49-F238E27FC236}">
                  <a16:creationId xmlns:a16="http://schemas.microsoft.com/office/drawing/2014/main" id="{1EC03DA3-1F77-7044-8D2E-EDE14660E2BD}"/>
                </a:ext>
              </a:extLst>
            </p:cNvPr>
            <p:cNvSpPr/>
            <p:nvPr/>
          </p:nvSpPr>
          <p:spPr bwMode="auto">
            <a:xfrm>
              <a:off x="5760379" y="2283653"/>
              <a:ext cx="380579" cy="21660"/>
            </a:xfrm>
            <a:custGeom>
              <a:avLst/>
              <a:gdLst>
                <a:gd name="T0" fmla="*/ 123 w 123"/>
                <a:gd name="T1" fmla="*/ 7 h 7"/>
                <a:gd name="T2" fmla="*/ 0 w 123"/>
                <a:gd name="T3" fmla="*/ 6 h 7"/>
                <a:gd name="T4" fmla="*/ 2 w 123"/>
                <a:gd name="T5" fmla="*/ 0 h 7"/>
                <a:gd name="T6" fmla="*/ 123 w 123"/>
                <a:gd name="T7" fmla="*/ 2 h 7"/>
                <a:gd name="T8" fmla="*/ 123 w 12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">
                  <a:moveTo>
                    <a:pt x="123" y="7"/>
                  </a:moveTo>
                  <a:lnTo>
                    <a:pt x="0" y="6"/>
                  </a:lnTo>
                  <a:lnTo>
                    <a:pt x="2" y="0"/>
                  </a:lnTo>
                  <a:lnTo>
                    <a:pt x="123" y="2"/>
                  </a:lnTo>
                  <a:lnTo>
                    <a:pt x="123" y="7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任意多边形 54">
              <a:extLst>
                <a:ext uri="{FF2B5EF4-FFF2-40B4-BE49-F238E27FC236}">
                  <a16:creationId xmlns:a16="http://schemas.microsoft.com/office/drawing/2014/main" id="{47FC7210-0271-274B-A70D-BF084DC9393D}"/>
                </a:ext>
              </a:extLst>
            </p:cNvPr>
            <p:cNvSpPr/>
            <p:nvPr/>
          </p:nvSpPr>
          <p:spPr bwMode="auto">
            <a:xfrm>
              <a:off x="5757286" y="2351724"/>
              <a:ext cx="281567" cy="21660"/>
            </a:xfrm>
            <a:custGeom>
              <a:avLst/>
              <a:gdLst>
                <a:gd name="T0" fmla="*/ 91 w 91"/>
                <a:gd name="T1" fmla="*/ 7 h 7"/>
                <a:gd name="T2" fmla="*/ 0 w 91"/>
                <a:gd name="T3" fmla="*/ 6 h 7"/>
                <a:gd name="T4" fmla="*/ 0 w 91"/>
                <a:gd name="T5" fmla="*/ 0 h 7"/>
                <a:gd name="T6" fmla="*/ 91 w 91"/>
                <a:gd name="T7" fmla="*/ 2 h 7"/>
                <a:gd name="T8" fmla="*/ 91 w 9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">
                  <a:moveTo>
                    <a:pt x="91" y="7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91" y="2"/>
                  </a:lnTo>
                  <a:lnTo>
                    <a:pt x="91" y="7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任意多边形 55">
              <a:extLst>
                <a:ext uri="{FF2B5EF4-FFF2-40B4-BE49-F238E27FC236}">
                  <a16:creationId xmlns:a16="http://schemas.microsoft.com/office/drawing/2014/main" id="{A04015E3-FA50-6443-8888-FEBB4A67BEE2}"/>
                </a:ext>
              </a:extLst>
            </p:cNvPr>
            <p:cNvSpPr/>
            <p:nvPr/>
          </p:nvSpPr>
          <p:spPr bwMode="auto">
            <a:xfrm>
              <a:off x="3523322" y="1271872"/>
              <a:ext cx="736404" cy="730215"/>
            </a:xfrm>
            <a:custGeom>
              <a:avLst/>
              <a:gdLst>
                <a:gd name="T0" fmla="*/ 15 w 238"/>
                <a:gd name="T1" fmla="*/ 223 h 236"/>
                <a:gd name="T2" fmla="*/ 28 w 238"/>
                <a:gd name="T3" fmla="*/ 0 h 236"/>
                <a:gd name="T4" fmla="*/ 15 w 238"/>
                <a:gd name="T5" fmla="*/ 0 h 236"/>
                <a:gd name="T6" fmla="*/ 2 w 238"/>
                <a:gd name="T7" fmla="*/ 223 h 236"/>
                <a:gd name="T8" fmla="*/ 0 w 238"/>
                <a:gd name="T9" fmla="*/ 236 h 236"/>
                <a:gd name="T10" fmla="*/ 15 w 238"/>
                <a:gd name="T11" fmla="*/ 236 h 236"/>
                <a:gd name="T12" fmla="*/ 238 w 238"/>
                <a:gd name="T13" fmla="*/ 236 h 236"/>
                <a:gd name="T14" fmla="*/ 238 w 238"/>
                <a:gd name="T15" fmla="*/ 223 h 236"/>
                <a:gd name="T16" fmla="*/ 15 w 238"/>
                <a:gd name="T1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236">
                  <a:moveTo>
                    <a:pt x="15" y="223"/>
                  </a:moveTo>
                  <a:lnTo>
                    <a:pt x="28" y="0"/>
                  </a:lnTo>
                  <a:lnTo>
                    <a:pt x="15" y="0"/>
                  </a:lnTo>
                  <a:lnTo>
                    <a:pt x="2" y="223"/>
                  </a:lnTo>
                  <a:lnTo>
                    <a:pt x="0" y="236"/>
                  </a:lnTo>
                  <a:lnTo>
                    <a:pt x="15" y="236"/>
                  </a:lnTo>
                  <a:lnTo>
                    <a:pt x="238" y="236"/>
                  </a:lnTo>
                  <a:lnTo>
                    <a:pt x="238" y="223"/>
                  </a:lnTo>
                  <a:lnTo>
                    <a:pt x="15" y="223"/>
                  </a:ln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任意多边形 56">
              <a:extLst>
                <a:ext uri="{FF2B5EF4-FFF2-40B4-BE49-F238E27FC236}">
                  <a16:creationId xmlns:a16="http://schemas.microsoft.com/office/drawing/2014/main" id="{00255E6B-F8F0-8248-AD08-902D0B7A4A73}"/>
                </a:ext>
              </a:extLst>
            </p:cNvPr>
            <p:cNvSpPr/>
            <p:nvPr/>
          </p:nvSpPr>
          <p:spPr bwMode="auto">
            <a:xfrm>
              <a:off x="3622334" y="1463709"/>
              <a:ext cx="163990" cy="451743"/>
            </a:xfrm>
            <a:custGeom>
              <a:avLst/>
              <a:gdLst>
                <a:gd name="T0" fmla="*/ 53 w 53"/>
                <a:gd name="T1" fmla="*/ 0 h 146"/>
                <a:gd name="T2" fmla="*/ 43 w 53"/>
                <a:gd name="T3" fmla="*/ 146 h 146"/>
                <a:gd name="T4" fmla="*/ 0 w 53"/>
                <a:gd name="T5" fmla="*/ 146 h 146"/>
                <a:gd name="T6" fmla="*/ 7 w 53"/>
                <a:gd name="T7" fmla="*/ 0 h 146"/>
                <a:gd name="T8" fmla="*/ 53 w 53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46">
                  <a:moveTo>
                    <a:pt x="53" y="0"/>
                  </a:moveTo>
                  <a:lnTo>
                    <a:pt x="43" y="146"/>
                  </a:lnTo>
                  <a:lnTo>
                    <a:pt x="0" y="146"/>
                  </a:lnTo>
                  <a:lnTo>
                    <a:pt x="7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任意多边形 57">
              <a:extLst>
                <a:ext uri="{FF2B5EF4-FFF2-40B4-BE49-F238E27FC236}">
                  <a16:creationId xmlns:a16="http://schemas.microsoft.com/office/drawing/2014/main" id="{42634EE5-26DC-0D46-8A87-81FD11B23BD3}"/>
                </a:ext>
              </a:extLst>
            </p:cNvPr>
            <p:cNvSpPr/>
            <p:nvPr/>
          </p:nvSpPr>
          <p:spPr bwMode="auto">
            <a:xfrm>
              <a:off x="3848205" y="1352320"/>
              <a:ext cx="170178" cy="563132"/>
            </a:xfrm>
            <a:custGeom>
              <a:avLst/>
              <a:gdLst>
                <a:gd name="T0" fmla="*/ 55 w 55"/>
                <a:gd name="T1" fmla="*/ 0 h 182"/>
                <a:gd name="T2" fmla="*/ 45 w 55"/>
                <a:gd name="T3" fmla="*/ 182 h 182"/>
                <a:gd name="T4" fmla="*/ 0 w 55"/>
                <a:gd name="T5" fmla="*/ 182 h 182"/>
                <a:gd name="T6" fmla="*/ 11 w 55"/>
                <a:gd name="T7" fmla="*/ 0 h 182"/>
                <a:gd name="T8" fmla="*/ 55 w 55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82">
                  <a:moveTo>
                    <a:pt x="55" y="0"/>
                  </a:moveTo>
                  <a:lnTo>
                    <a:pt x="45" y="182"/>
                  </a:lnTo>
                  <a:lnTo>
                    <a:pt x="0" y="182"/>
                  </a:lnTo>
                  <a:lnTo>
                    <a:pt x="11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任意多边形 58">
              <a:extLst>
                <a:ext uri="{FF2B5EF4-FFF2-40B4-BE49-F238E27FC236}">
                  <a16:creationId xmlns:a16="http://schemas.microsoft.com/office/drawing/2014/main" id="{A699113E-A4EF-E14B-8ED3-A60246E8EB45}"/>
                </a:ext>
              </a:extLst>
            </p:cNvPr>
            <p:cNvSpPr/>
            <p:nvPr/>
          </p:nvSpPr>
          <p:spPr bwMode="auto">
            <a:xfrm>
              <a:off x="4080266" y="1565814"/>
              <a:ext cx="157802" cy="349638"/>
            </a:xfrm>
            <a:custGeom>
              <a:avLst/>
              <a:gdLst>
                <a:gd name="T0" fmla="*/ 51 w 51"/>
                <a:gd name="T1" fmla="*/ 0 h 113"/>
                <a:gd name="T2" fmla="*/ 44 w 51"/>
                <a:gd name="T3" fmla="*/ 113 h 113"/>
                <a:gd name="T4" fmla="*/ 0 w 51"/>
                <a:gd name="T5" fmla="*/ 113 h 113"/>
                <a:gd name="T6" fmla="*/ 5 w 51"/>
                <a:gd name="T7" fmla="*/ 0 h 113"/>
                <a:gd name="T8" fmla="*/ 51 w 51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3">
                  <a:moveTo>
                    <a:pt x="51" y="0"/>
                  </a:moveTo>
                  <a:lnTo>
                    <a:pt x="44" y="113"/>
                  </a:lnTo>
                  <a:lnTo>
                    <a:pt x="0" y="113"/>
                  </a:lnTo>
                  <a:lnTo>
                    <a:pt x="5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A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任意多边形 59">
              <a:extLst>
                <a:ext uri="{FF2B5EF4-FFF2-40B4-BE49-F238E27FC236}">
                  <a16:creationId xmlns:a16="http://schemas.microsoft.com/office/drawing/2014/main" id="{F77D3BEA-893E-2F49-952A-48CA2679B457}"/>
                </a:ext>
              </a:extLst>
            </p:cNvPr>
            <p:cNvSpPr/>
            <p:nvPr/>
          </p:nvSpPr>
          <p:spPr bwMode="auto">
            <a:xfrm>
              <a:off x="5608768" y="3279964"/>
              <a:ext cx="680709" cy="643580"/>
            </a:xfrm>
            <a:custGeom>
              <a:avLst/>
              <a:gdLst>
                <a:gd name="T0" fmla="*/ 117 w 120"/>
                <a:gd name="T1" fmla="*/ 57 h 114"/>
                <a:gd name="T2" fmla="*/ 56 w 120"/>
                <a:gd name="T3" fmla="*/ 114 h 114"/>
                <a:gd name="T4" fmla="*/ 3 w 120"/>
                <a:gd name="T5" fmla="*/ 57 h 114"/>
                <a:gd name="T6" fmla="*/ 64 w 120"/>
                <a:gd name="T7" fmla="*/ 0 h 114"/>
                <a:gd name="T8" fmla="*/ 117 w 120"/>
                <a:gd name="T9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14">
                  <a:moveTo>
                    <a:pt x="117" y="57"/>
                  </a:moveTo>
                  <a:cubicBezTo>
                    <a:pt x="115" y="89"/>
                    <a:pt x="87" y="114"/>
                    <a:pt x="56" y="114"/>
                  </a:cubicBezTo>
                  <a:cubicBezTo>
                    <a:pt x="24" y="114"/>
                    <a:pt x="0" y="89"/>
                    <a:pt x="3" y="57"/>
                  </a:cubicBezTo>
                  <a:cubicBezTo>
                    <a:pt x="5" y="25"/>
                    <a:pt x="33" y="0"/>
                    <a:pt x="64" y="0"/>
                  </a:cubicBezTo>
                  <a:cubicBezTo>
                    <a:pt x="96" y="0"/>
                    <a:pt x="120" y="25"/>
                    <a:pt x="117" y="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任意多边形 60">
              <a:extLst>
                <a:ext uri="{FF2B5EF4-FFF2-40B4-BE49-F238E27FC236}">
                  <a16:creationId xmlns:a16="http://schemas.microsoft.com/office/drawing/2014/main" id="{DE84631D-801F-4944-866C-5B50F3730A63}"/>
                </a:ext>
              </a:extLst>
            </p:cNvPr>
            <p:cNvSpPr/>
            <p:nvPr/>
          </p:nvSpPr>
          <p:spPr bwMode="auto">
            <a:xfrm>
              <a:off x="5853203" y="3471800"/>
              <a:ext cx="238249" cy="259907"/>
            </a:xfrm>
            <a:custGeom>
              <a:avLst/>
              <a:gdLst>
                <a:gd name="T0" fmla="*/ 77 w 77"/>
                <a:gd name="T1" fmla="*/ 42 h 84"/>
                <a:gd name="T2" fmla="*/ 7 w 77"/>
                <a:gd name="T3" fmla="*/ 0 h 84"/>
                <a:gd name="T4" fmla="*/ 0 w 77"/>
                <a:gd name="T5" fmla="*/ 84 h 84"/>
                <a:gd name="T6" fmla="*/ 77 w 77"/>
                <a:gd name="T7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4">
                  <a:moveTo>
                    <a:pt x="77" y="42"/>
                  </a:moveTo>
                  <a:lnTo>
                    <a:pt x="7" y="0"/>
                  </a:lnTo>
                  <a:lnTo>
                    <a:pt x="0" y="84"/>
                  </a:lnTo>
                  <a:lnTo>
                    <a:pt x="77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46C5AF1-5AA1-E54E-A9AE-318CB00D343E}"/>
              </a:ext>
            </a:extLst>
          </p:cNvPr>
          <p:cNvGrpSpPr/>
          <p:nvPr/>
        </p:nvGrpSpPr>
        <p:grpSpPr>
          <a:xfrm>
            <a:off x="5964087" y="1883281"/>
            <a:ext cx="4886960" cy="892552"/>
            <a:chOff x="5847080" y="1664466"/>
            <a:chExt cx="4886960" cy="89255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B11DFA9-B4E6-5A4B-8C75-5319D19F5112}"/>
                </a:ext>
              </a:extLst>
            </p:cNvPr>
            <p:cNvSpPr txBox="1"/>
            <p:nvPr/>
          </p:nvSpPr>
          <p:spPr>
            <a:xfrm>
              <a:off x="5847080" y="1664466"/>
              <a:ext cx="488696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</a:rPr>
                <a:t>线上线下结合推广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D64D0AFB-D9AF-F840-A77B-4BC0611E3357}"/>
                </a:ext>
              </a:extLst>
            </p:cNvPr>
            <p:cNvSpPr txBox="1"/>
            <p:nvPr/>
          </p:nvSpPr>
          <p:spPr>
            <a:xfrm>
              <a:off x="5847080" y="1972243"/>
              <a:ext cx="48869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</a:rPr>
                <a:t>重点突出产品增强现实的特点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F3023D-B163-4546-B2C0-9018BA5A2260}"/>
              </a:ext>
            </a:extLst>
          </p:cNvPr>
          <p:cNvGrpSpPr/>
          <p:nvPr/>
        </p:nvGrpSpPr>
        <p:grpSpPr>
          <a:xfrm>
            <a:off x="5964087" y="3168928"/>
            <a:ext cx="4886960" cy="825124"/>
            <a:chOff x="5847080" y="2541854"/>
            <a:chExt cx="4886960" cy="825124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1794A532-8FEB-3947-A90A-1BA13321D9E9}"/>
                </a:ext>
              </a:extLst>
            </p:cNvPr>
            <p:cNvSpPr txBox="1"/>
            <p:nvPr/>
          </p:nvSpPr>
          <p:spPr>
            <a:xfrm>
              <a:off x="5847080" y="2541854"/>
              <a:ext cx="48869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lvl="0"/>
              <a:r>
                <a:rPr lang="en" altLang="zh-CN" sz="2400" b="1" dirty="0">
                  <a:solidFill>
                    <a:schemeClr val="accent1"/>
                  </a:solidFill>
                </a:rPr>
                <a:t>AR</a:t>
              </a:r>
              <a:r>
                <a:rPr lang="zh-CN" altLang="en-US" sz="2400" b="1" dirty="0">
                  <a:solidFill>
                    <a:schemeClr val="accent1"/>
                  </a:solidFill>
                </a:rPr>
                <a:t>技术品牌化推广</a:t>
              </a:r>
              <a:endParaRPr lang="zh-CN" alt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55CACCF4-770E-BC48-B975-DC4788A4A53F}"/>
                </a:ext>
              </a:extLst>
            </p:cNvPr>
            <p:cNvSpPr txBox="1"/>
            <p:nvPr/>
          </p:nvSpPr>
          <p:spPr>
            <a:xfrm>
              <a:off x="5847080" y="2782203"/>
              <a:ext cx="48869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</a:rPr>
                <a:t>植入企业产品的品牌理念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AA67A8-77AD-9542-92DE-1DE4B152B810}"/>
              </a:ext>
            </a:extLst>
          </p:cNvPr>
          <p:cNvGrpSpPr/>
          <p:nvPr/>
        </p:nvGrpSpPr>
        <p:grpSpPr>
          <a:xfrm>
            <a:off x="5964087" y="4507974"/>
            <a:ext cx="4933852" cy="808230"/>
            <a:chOff x="5883174" y="3588601"/>
            <a:chExt cx="4933852" cy="808230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B548940E-0633-EF4B-B731-3DEEF4B6D615}"/>
                </a:ext>
              </a:extLst>
            </p:cNvPr>
            <p:cNvSpPr txBox="1"/>
            <p:nvPr/>
          </p:nvSpPr>
          <p:spPr>
            <a:xfrm>
              <a:off x="5883174" y="3588601"/>
              <a:ext cx="48869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lvl="0"/>
              <a:r>
                <a:rPr lang="en" altLang="zh-CN" sz="2400" b="1" dirty="0">
                  <a:solidFill>
                    <a:schemeClr val="accent1"/>
                  </a:solidFill>
                </a:rPr>
                <a:t>AR</a:t>
              </a:r>
              <a:r>
                <a:rPr lang="zh-CN" altLang="en-US" sz="2400" b="1" dirty="0">
                  <a:solidFill>
                    <a:schemeClr val="accent1"/>
                  </a:solidFill>
                </a:rPr>
                <a:t>技术场景营销</a:t>
              </a:r>
              <a:endParaRPr lang="zh-CN" alt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D052B921-59B9-7C48-A361-FD07A1FD5740}"/>
                </a:ext>
              </a:extLst>
            </p:cNvPr>
            <p:cNvSpPr txBox="1"/>
            <p:nvPr/>
          </p:nvSpPr>
          <p:spPr>
            <a:xfrm>
              <a:off x="5930066" y="3812056"/>
              <a:ext cx="48869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</a:rPr>
                <a:t>用户带来全新的互动和体验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978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收益方案</a:t>
            </a:r>
          </a:p>
        </p:txBody>
      </p:sp>
      <p:sp>
        <p:nvSpPr>
          <p:cNvPr id="6" name="iṧḷîde">
            <a:extLst>
              <a:ext uri="{FF2B5EF4-FFF2-40B4-BE49-F238E27FC236}">
                <a16:creationId xmlns:a16="http://schemas.microsoft.com/office/drawing/2014/main" id="{692CA6A5-9077-8248-A71B-4F6133046DD5}"/>
              </a:ext>
            </a:extLst>
          </p:cNvPr>
          <p:cNvSpPr txBox="1"/>
          <p:nvPr/>
        </p:nvSpPr>
        <p:spPr>
          <a:xfrm>
            <a:off x="4239523" y="1601132"/>
            <a:ext cx="564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58C19"/>
                </a:solidFill>
              </a:rPr>
              <a:t>对申请加入本产品平台的商家收取费用</a:t>
            </a:r>
            <a:endParaRPr lang="zh-CN" altLang="en-US" sz="2400" dirty="0">
              <a:solidFill>
                <a:srgbClr val="F58C19"/>
              </a:solidFill>
            </a:endParaRPr>
          </a:p>
        </p:txBody>
      </p:sp>
      <p:sp>
        <p:nvSpPr>
          <p:cNvPr id="7" name="îṥľîdé">
            <a:extLst>
              <a:ext uri="{FF2B5EF4-FFF2-40B4-BE49-F238E27FC236}">
                <a16:creationId xmlns:a16="http://schemas.microsoft.com/office/drawing/2014/main" id="{0C07DAAF-F11D-0146-AE64-C89A6E4E50EC}"/>
              </a:ext>
            </a:extLst>
          </p:cNvPr>
          <p:cNvSpPr txBox="1"/>
          <p:nvPr/>
        </p:nvSpPr>
        <p:spPr>
          <a:xfrm>
            <a:off x="4239524" y="2019767"/>
            <a:ext cx="4185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本产品的功能中可以用</a:t>
            </a:r>
            <a:r>
              <a:rPr lang="en" altLang="zh-CN" sz="1100" dirty="0">
                <a:solidFill>
                  <a:schemeClr val="bg1"/>
                </a:solidFill>
              </a:rPr>
              <a:t>AR</a:t>
            </a:r>
            <a:r>
              <a:rPr lang="zh-CN" altLang="en-US" sz="1100" dirty="0">
                <a:solidFill>
                  <a:schemeClr val="bg1"/>
                </a:solidFill>
              </a:rPr>
              <a:t>场景的形式向顾客展示商家店面的特色元素，以达到引流的目的。</a:t>
            </a:r>
          </a:p>
        </p:txBody>
      </p:sp>
      <p:sp>
        <p:nvSpPr>
          <p:cNvPr id="9" name="îṥ1ídé">
            <a:extLst>
              <a:ext uri="{FF2B5EF4-FFF2-40B4-BE49-F238E27FC236}">
                <a16:creationId xmlns:a16="http://schemas.microsoft.com/office/drawing/2014/main" id="{F8355D06-8418-6242-9F98-B47C2DA96143}"/>
              </a:ext>
            </a:extLst>
          </p:cNvPr>
          <p:cNvSpPr txBox="1"/>
          <p:nvPr/>
        </p:nvSpPr>
        <p:spPr>
          <a:xfrm>
            <a:off x="4181103" y="2722424"/>
            <a:ext cx="727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58C19"/>
                </a:solidFill>
              </a:rPr>
              <a:t>在产品中设立广告位，对优质商家进行付费轮播广告</a:t>
            </a:r>
            <a:endParaRPr lang="zh-CN" altLang="en-US" sz="2400" dirty="0">
              <a:solidFill>
                <a:srgbClr val="F58C19"/>
              </a:solidFill>
            </a:endParaRPr>
          </a:p>
        </p:txBody>
      </p:sp>
      <p:sp>
        <p:nvSpPr>
          <p:cNvPr id="12" name="iŝ1iḋe">
            <a:extLst>
              <a:ext uri="{FF2B5EF4-FFF2-40B4-BE49-F238E27FC236}">
                <a16:creationId xmlns:a16="http://schemas.microsoft.com/office/drawing/2014/main" id="{237A460A-51E6-0B44-98BA-4163EB45C8C8}"/>
              </a:ext>
            </a:extLst>
          </p:cNvPr>
          <p:cNvSpPr txBox="1"/>
          <p:nvPr/>
        </p:nvSpPr>
        <p:spPr>
          <a:xfrm>
            <a:off x="4181104" y="3904743"/>
            <a:ext cx="274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58C19"/>
                </a:solidFill>
              </a:rPr>
              <a:t>图书区引流抽成</a:t>
            </a:r>
            <a:endParaRPr lang="zh-CN" altLang="en-US" sz="2400" dirty="0">
              <a:solidFill>
                <a:srgbClr val="F58C19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BDD02F-9116-7A44-8F1A-0F76B17CB4AB}"/>
              </a:ext>
            </a:extLst>
          </p:cNvPr>
          <p:cNvGrpSpPr/>
          <p:nvPr/>
        </p:nvGrpSpPr>
        <p:grpSpPr>
          <a:xfrm>
            <a:off x="0" y="3148965"/>
            <a:ext cx="3589020" cy="3708400"/>
            <a:chOff x="0" y="2693"/>
            <a:chExt cx="7846" cy="8106"/>
          </a:xfrm>
        </p:grpSpPr>
        <p:sp>
          <p:nvSpPr>
            <p:cNvPr id="23" name="ïsḻïḋé">
              <a:extLst>
                <a:ext uri="{FF2B5EF4-FFF2-40B4-BE49-F238E27FC236}">
                  <a16:creationId xmlns:a16="http://schemas.microsoft.com/office/drawing/2014/main" id="{17EB81AC-0266-524A-A4CC-415BE43D5685}"/>
                </a:ext>
              </a:extLst>
            </p:cNvPr>
            <p:cNvSpPr/>
            <p:nvPr/>
          </p:nvSpPr>
          <p:spPr bwMode="auto">
            <a:xfrm>
              <a:off x="326" y="6732"/>
              <a:ext cx="7521" cy="3251"/>
            </a:xfrm>
            <a:custGeom>
              <a:avLst/>
              <a:gdLst>
                <a:gd name="T0" fmla="*/ 12749 w 13928"/>
                <a:gd name="T1" fmla="*/ 379 h 6020"/>
                <a:gd name="T2" fmla="*/ 10556 w 13928"/>
                <a:gd name="T3" fmla="*/ 2017 h 6020"/>
                <a:gd name="T4" fmla="*/ 6865 w 13928"/>
                <a:gd name="T5" fmla="*/ 2017 h 6020"/>
                <a:gd name="T6" fmla="*/ 6510 w 13928"/>
                <a:gd name="T7" fmla="*/ 1660 h 6020"/>
                <a:gd name="T8" fmla="*/ 6510 w 13928"/>
                <a:gd name="T9" fmla="*/ 1625 h 6020"/>
                <a:gd name="T10" fmla="*/ 6865 w 13928"/>
                <a:gd name="T11" fmla="*/ 1268 h 6020"/>
                <a:gd name="T12" fmla="*/ 8092 w 13928"/>
                <a:gd name="T13" fmla="*/ 1268 h 6020"/>
                <a:gd name="T14" fmla="*/ 8678 w 13928"/>
                <a:gd name="T15" fmla="*/ 1268 h 6020"/>
                <a:gd name="T16" fmla="*/ 9639 w 13928"/>
                <a:gd name="T17" fmla="*/ 376 h 6020"/>
                <a:gd name="T18" fmla="*/ 8092 w 13928"/>
                <a:gd name="T19" fmla="*/ 376 h 6020"/>
                <a:gd name="T20" fmla="*/ 5770 w 13928"/>
                <a:gd name="T21" fmla="*/ 376 h 6020"/>
                <a:gd name="T22" fmla="*/ 4355 w 13928"/>
                <a:gd name="T23" fmla="*/ 783 h 6020"/>
                <a:gd name="T24" fmla="*/ 0 w 13928"/>
                <a:gd name="T25" fmla="*/ 3536 h 6020"/>
                <a:gd name="T26" fmla="*/ 1341 w 13928"/>
                <a:gd name="T27" fmla="*/ 6019 h 6020"/>
                <a:gd name="T28" fmla="*/ 5993 w 13928"/>
                <a:gd name="T29" fmla="*/ 3082 h 6020"/>
                <a:gd name="T30" fmla="*/ 10167 w 13928"/>
                <a:gd name="T31" fmla="*/ 3082 h 6020"/>
                <a:gd name="T32" fmla="*/ 10544 w 13928"/>
                <a:gd name="T33" fmla="*/ 2936 h 6020"/>
                <a:gd name="T34" fmla="*/ 10544 w 13928"/>
                <a:gd name="T35" fmla="*/ 2937 h 6020"/>
                <a:gd name="T36" fmla="*/ 13927 w 13928"/>
                <a:gd name="T37" fmla="*/ 443 h 6020"/>
                <a:gd name="T38" fmla="*/ 12749 w 13928"/>
                <a:gd name="T39" fmla="*/ 379 h 6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28" h="6020">
                  <a:moveTo>
                    <a:pt x="12749" y="379"/>
                  </a:moveTo>
                  <a:lnTo>
                    <a:pt x="10556" y="2017"/>
                  </a:lnTo>
                  <a:lnTo>
                    <a:pt x="6865" y="2017"/>
                  </a:lnTo>
                  <a:cubicBezTo>
                    <a:pt x="6670" y="2017"/>
                    <a:pt x="6510" y="1857"/>
                    <a:pt x="6510" y="1660"/>
                  </a:cubicBezTo>
                  <a:lnTo>
                    <a:pt x="6510" y="1625"/>
                  </a:lnTo>
                  <a:cubicBezTo>
                    <a:pt x="6510" y="1429"/>
                    <a:pt x="6670" y="1268"/>
                    <a:pt x="6865" y="1268"/>
                  </a:cubicBezTo>
                  <a:lnTo>
                    <a:pt x="8092" y="1268"/>
                  </a:lnTo>
                  <a:lnTo>
                    <a:pt x="8678" y="1268"/>
                  </a:lnTo>
                  <a:cubicBezTo>
                    <a:pt x="9311" y="1268"/>
                    <a:pt x="9639" y="685"/>
                    <a:pt x="9639" y="376"/>
                  </a:cubicBezTo>
                  <a:lnTo>
                    <a:pt x="8092" y="376"/>
                  </a:lnTo>
                  <a:lnTo>
                    <a:pt x="5770" y="376"/>
                  </a:lnTo>
                  <a:cubicBezTo>
                    <a:pt x="4873" y="376"/>
                    <a:pt x="4355" y="783"/>
                    <a:pt x="4355" y="783"/>
                  </a:cubicBezTo>
                  <a:lnTo>
                    <a:pt x="0" y="3536"/>
                  </a:lnTo>
                  <a:lnTo>
                    <a:pt x="1341" y="6019"/>
                  </a:lnTo>
                  <a:lnTo>
                    <a:pt x="5993" y="3082"/>
                  </a:lnTo>
                  <a:lnTo>
                    <a:pt x="10167" y="3082"/>
                  </a:lnTo>
                  <a:cubicBezTo>
                    <a:pt x="10312" y="3082"/>
                    <a:pt x="10444" y="3027"/>
                    <a:pt x="10544" y="2936"/>
                  </a:cubicBezTo>
                  <a:lnTo>
                    <a:pt x="10544" y="2937"/>
                  </a:lnTo>
                  <a:lnTo>
                    <a:pt x="13927" y="443"/>
                  </a:lnTo>
                  <a:cubicBezTo>
                    <a:pt x="13742" y="195"/>
                    <a:pt x="13257" y="0"/>
                    <a:pt x="12749" y="379"/>
                  </a:cubicBezTo>
                </a:path>
              </a:pathLst>
            </a:custGeom>
            <a:solidFill>
              <a:srgbClr val="FDDDB2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54E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8F6E4A9-C4F3-7944-963C-FF0E6FC19709}"/>
                </a:ext>
              </a:extLst>
            </p:cNvPr>
            <p:cNvGrpSpPr/>
            <p:nvPr/>
          </p:nvGrpSpPr>
          <p:grpSpPr>
            <a:xfrm>
              <a:off x="0" y="2693"/>
              <a:ext cx="7628" cy="8107"/>
              <a:chOff x="0" y="2693"/>
              <a:chExt cx="7628" cy="8107"/>
            </a:xfrm>
          </p:grpSpPr>
          <p:sp>
            <p:nvSpPr>
              <p:cNvPr id="25" name="ïSliḋè">
                <a:extLst>
                  <a:ext uri="{FF2B5EF4-FFF2-40B4-BE49-F238E27FC236}">
                    <a16:creationId xmlns:a16="http://schemas.microsoft.com/office/drawing/2014/main" id="{3DCE8566-0E57-F242-A0C9-A41E2225FC2F}"/>
                  </a:ext>
                </a:extLst>
              </p:cNvPr>
              <p:cNvSpPr/>
              <p:nvPr/>
            </p:nvSpPr>
            <p:spPr bwMode="auto">
              <a:xfrm>
                <a:off x="3567" y="4162"/>
                <a:ext cx="958" cy="744"/>
              </a:xfrm>
              <a:custGeom>
                <a:avLst/>
                <a:gdLst>
                  <a:gd name="T0" fmla="*/ 280 w 1774"/>
                  <a:gd name="T1" fmla="*/ 0 h 1378"/>
                  <a:gd name="T2" fmla="*/ 477 w 1774"/>
                  <a:gd name="T3" fmla="*/ 81 h 1378"/>
                  <a:gd name="T4" fmla="*/ 481 w 1774"/>
                  <a:gd name="T5" fmla="*/ 84 h 1378"/>
                  <a:gd name="T6" fmla="*/ 1773 w 1774"/>
                  <a:gd name="T7" fmla="*/ 1377 h 1378"/>
                  <a:gd name="T8" fmla="*/ 0 w 1774"/>
                  <a:gd name="T9" fmla="*/ 1377 h 1378"/>
                  <a:gd name="T10" fmla="*/ 0 w 1774"/>
                  <a:gd name="T11" fmla="*/ 281 h 1378"/>
                  <a:gd name="T12" fmla="*/ 280 w 1774"/>
                  <a:gd name="T13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74" h="1378">
                    <a:moveTo>
                      <a:pt x="280" y="0"/>
                    </a:moveTo>
                    <a:cubicBezTo>
                      <a:pt x="357" y="0"/>
                      <a:pt x="426" y="31"/>
                      <a:pt x="477" y="81"/>
                    </a:cubicBezTo>
                    <a:lnTo>
                      <a:pt x="481" y="84"/>
                    </a:lnTo>
                    <a:lnTo>
                      <a:pt x="1773" y="1377"/>
                    </a:lnTo>
                    <a:lnTo>
                      <a:pt x="0" y="1377"/>
                    </a:lnTo>
                    <a:lnTo>
                      <a:pt x="0" y="281"/>
                    </a:lnTo>
                    <a:cubicBezTo>
                      <a:pt x="0" y="126"/>
                      <a:pt x="125" y="0"/>
                      <a:pt x="280" y="0"/>
                    </a:cubicBezTo>
                  </a:path>
                </a:pathLst>
              </a:custGeom>
              <a:solidFill>
                <a:srgbClr val="FF925B">
                  <a:lumMod val="75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íśḻîḓê">
                <a:extLst>
                  <a:ext uri="{FF2B5EF4-FFF2-40B4-BE49-F238E27FC236}">
                    <a16:creationId xmlns:a16="http://schemas.microsoft.com/office/drawing/2014/main" id="{D37181D2-8AA6-C84E-9732-EFA14704D9C5}"/>
                  </a:ext>
                </a:extLst>
              </p:cNvPr>
              <p:cNvSpPr/>
              <p:nvPr/>
            </p:nvSpPr>
            <p:spPr bwMode="auto">
              <a:xfrm>
                <a:off x="2346" y="5880"/>
                <a:ext cx="324" cy="814"/>
              </a:xfrm>
              <a:custGeom>
                <a:avLst/>
                <a:gdLst>
                  <a:gd name="T0" fmla="*/ 300 w 601"/>
                  <a:gd name="T1" fmla="*/ 1505 h 1506"/>
                  <a:gd name="T2" fmla="*/ 0 w 601"/>
                  <a:gd name="T3" fmla="*/ 1505 h 1506"/>
                  <a:gd name="T4" fmla="*/ 0 w 601"/>
                  <a:gd name="T5" fmla="*/ 0 h 1506"/>
                  <a:gd name="T6" fmla="*/ 600 w 601"/>
                  <a:gd name="T7" fmla="*/ 0 h 1506"/>
                  <a:gd name="T8" fmla="*/ 600 w 601"/>
                  <a:gd name="T9" fmla="*/ 1505 h 1506"/>
                  <a:gd name="T10" fmla="*/ 300 w 601"/>
                  <a:gd name="T11" fmla="*/ 1505 h 1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1" h="1506">
                    <a:moveTo>
                      <a:pt x="300" y="1505"/>
                    </a:moveTo>
                    <a:lnTo>
                      <a:pt x="0" y="1505"/>
                    </a:lnTo>
                    <a:lnTo>
                      <a:pt x="0" y="0"/>
                    </a:lnTo>
                    <a:lnTo>
                      <a:pt x="600" y="0"/>
                    </a:lnTo>
                    <a:lnTo>
                      <a:pt x="600" y="1505"/>
                    </a:lnTo>
                    <a:lnTo>
                      <a:pt x="300" y="1505"/>
                    </a:lnTo>
                  </a:path>
                </a:pathLst>
              </a:custGeom>
              <a:solidFill>
                <a:srgbClr val="FF925B">
                  <a:lumMod val="75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ïSlîḍè">
                <a:extLst>
                  <a:ext uri="{FF2B5EF4-FFF2-40B4-BE49-F238E27FC236}">
                    <a16:creationId xmlns:a16="http://schemas.microsoft.com/office/drawing/2014/main" id="{78AF8401-00C9-B94F-B77C-DA1F630194C4}"/>
                  </a:ext>
                </a:extLst>
              </p:cNvPr>
              <p:cNvSpPr/>
              <p:nvPr/>
            </p:nvSpPr>
            <p:spPr bwMode="auto">
              <a:xfrm>
                <a:off x="2560" y="4055"/>
                <a:ext cx="5068" cy="3778"/>
              </a:xfrm>
              <a:custGeom>
                <a:avLst/>
                <a:gdLst>
                  <a:gd name="T0" fmla="*/ 0 w 9384"/>
                  <a:gd name="T1" fmla="*/ 4131 h 6994"/>
                  <a:gd name="T2" fmla="*/ 2862 w 9384"/>
                  <a:gd name="T3" fmla="*/ 6993 h 6994"/>
                  <a:gd name="T4" fmla="*/ 6293 w 9384"/>
                  <a:gd name="T5" fmla="*/ 6993 h 6994"/>
                  <a:gd name="T6" fmla="*/ 6293 w 9384"/>
                  <a:gd name="T7" fmla="*/ 6992 h 6994"/>
                  <a:gd name="T8" fmla="*/ 9097 w 9384"/>
                  <a:gd name="T9" fmla="*/ 4131 h 6994"/>
                  <a:gd name="T10" fmla="*/ 9096 w 9384"/>
                  <a:gd name="T11" fmla="*/ 4063 h 6994"/>
                  <a:gd name="T12" fmla="*/ 8436 w 9384"/>
                  <a:gd name="T13" fmla="*/ 2301 h 6994"/>
                  <a:gd name="T14" fmla="*/ 8583 w 9384"/>
                  <a:gd name="T15" fmla="*/ 2030 h 6994"/>
                  <a:gd name="T16" fmla="*/ 8716 w 9384"/>
                  <a:gd name="T17" fmla="*/ 2273 h 6994"/>
                  <a:gd name="T18" fmla="*/ 9123 w 9384"/>
                  <a:gd name="T19" fmla="*/ 2416 h 6994"/>
                  <a:gd name="T20" fmla="*/ 9382 w 9384"/>
                  <a:gd name="T21" fmla="*/ 2076 h 6994"/>
                  <a:gd name="T22" fmla="*/ 9122 w 9384"/>
                  <a:gd name="T23" fmla="*/ 1727 h 6994"/>
                  <a:gd name="T24" fmla="*/ 8686 w 9384"/>
                  <a:gd name="T25" fmla="*/ 1788 h 6994"/>
                  <a:gd name="T26" fmla="*/ 8718 w 9384"/>
                  <a:gd name="T27" fmla="*/ 1640 h 6994"/>
                  <a:gd name="T28" fmla="*/ 9149 w 9384"/>
                  <a:gd name="T29" fmla="*/ 1374 h 6994"/>
                  <a:gd name="T30" fmla="*/ 9211 w 9384"/>
                  <a:gd name="T31" fmla="*/ 1301 h 6994"/>
                  <a:gd name="T32" fmla="*/ 9138 w 9384"/>
                  <a:gd name="T33" fmla="*/ 1239 h 6994"/>
                  <a:gd name="T34" fmla="*/ 8593 w 9384"/>
                  <a:gd name="T35" fmla="*/ 1589 h 6994"/>
                  <a:gd name="T36" fmla="*/ 8553 w 9384"/>
                  <a:gd name="T37" fmla="*/ 1874 h 6994"/>
                  <a:gd name="T38" fmla="*/ 8536 w 9384"/>
                  <a:gd name="T39" fmla="*/ 1888 h 6994"/>
                  <a:gd name="T40" fmla="*/ 8330 w 9384"/>
                  <a:gd name="T41" fmla="*/ 2182 h 6994"/>
                  <a:gd name="T42" fmla="*/ 6293 w 9384"/>
                  <a:gd name="T43" fmla="*/ 1269 h 6994"/>
                  <a:gd name="T44" fmla="*/ 6293 w 9384"/>
                  <a:gd name="T45" fmla="*/ 1268 h 6994"/>
                  <a:gd name="T46" fmla="*/ 4197 w 9384"/>
                  <a:gd name="T47" fmla="*/ 1268 h 6994"/>
                  <a:gd name="T48" fmla="*/ 3014 w 9384"/>
                  <a:gd name="T49" fmla="*/ 85 h 6994"/>
                  <a:gd name="T50" fmla="*/ 3010 w 9384"/>
                  <a:gd name="T51" fmla="*/ 81 h 6994"/>
                  <a:gd name="T52" fmla="*/ 2814 w 9384"/>
                  <a:gd name="T53" fmla="*/ 0 h 6994"/>
                  <a:gd name="T54" fmla="*/ 2534 w 9384"/>
                  <a:gd name="T55" fmla="*/ 281 h 6994"/>
                  <a:gd name="T56" fmla="*/ 2534 w 9384"/>
                  <a:gd name="T57" fmla="*/ 1287 h 6994"/>
                  <a:gd name="T58" fmla="*/ 1 w 9384"/>
                  <a:gd name="T59" fmla="*/ 4062 h 6994"/>
                  <a:gd name="T60" fmla="*/ 0 w 9384"/>
                  <a:gd name="T61" fmla="*/ 4131 h 6994"/>
                  <a:gd name="T62" fmla="*/ 8697 w 9384"/>
                  <a:gd name="T63" fmla="*/ 1937 h 6994"/>
                  <a:gd name="T64" fmla="*/ 8993 w 9384"/>
                  <a:gd name="T65" fmla="*/ 1847 h 6994"/>
                  <a:gd name="T66" fmla="*/ 9090 w 9384"/>
                  <a:gd name="T67" fmla="*/ 1859 h 6994"/>
                  <a:gd name="T68" fmla="*/ 9247 w 9384"/>
                  <a:gd name="T69" fmla="*/ 2077 h 6994"/>
                  <a:gd name="T70" fmla="*/ 9089 w 9384"/>
                  <a:gd name="T71" fmla="*/ 2285 h 6994"/>
                  <a:gd name="T72" fmla="*/ 8817 w 9384"/>
                  <a:gd name="T73" fmla="*/ 2184 h 6994"/>
                  <a:gd name="T74" fmla="*/ 8697 w 9384"/>
                  <a:gd name="T75" fmla="*/ 1937 h 6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84" h="6994">
                    <a:moveTo>
                      <a:pt x="0" y="4131"/>
                    </a:moveTo>
                    <a:cubicBezTo>
                      <a:pt x="0" y="5711"/>
                      <a:pt x="1282" y="6993"/>
                      <a:pt x="2862" y="6993"/>
                    </a:cubicBezTo>
                    <a:lnTo>
                      <a:pt x="6293" y="6993"/>
                    </a:lnTo>
                    <a:lnTo>
                      <a:pt x="6293" y="6992"/>
                    </a:lnTo>
                    <a:cubicBezTo>
                      <a:pt x="7847" y="6960"/>
                      <a:pt x="9097" y="5691"/>
                      <a:pt x="9097" y="4131"/>
                    </a:cubicBezTo>
                    <a:cubicBezTo>
                      <a:pt x="9097" y="4108"/>
                      <a:pt x="9097" y="4086"/>
                      <a:pt x="9096" y="4063"/>
                    </a:cubicBezTo>
                    <a:cubicBezTo>
                      <a:pt x="9081" y="3394"/>
                      <a:pt x="8835" y="2781"/>
                      <a:pt x="8436" y="2301"/>
                    </a:cubicBezTo>
                    <a:cubicBezTo>
                      <a:pt x="8461" y="2197"/>
                      <a:pt x="8510" y="2105"/>
                      <a:pt x="8583" y="2030"/>
                    </a:cubicBezTo>
                    <a:cubicBezTo>
                      <a:pt x="8610" y="2120"/>
                      <a:pt x="8655" y="2204"/>
                      <a:pt x="8716" y="2273"/>
                    </a:cubicBezTo>
                    <a:cubicBezTo>
                      <a:pt x="8828" y="2402"/>
                      <a:pt x="8977" y="2454"/>
                      <a:pt x="9123" y="2416"/>
                    </a:cubicBezTo>
                    <a:cubicBezTo>
                      <a:pt x="9282" y="2375"/>
                      <a:pt x="9383" y="2242"/>
                      <a:pt x="9382" y="2076"/>
                    </a:cubicBezTo>
                    <a:cubicBezTo>
                      <a:pt x="9381" y="1907"/>
                      <a:pt x="9274" y="1764"/>
                      <a:pt x="9122" y="1727"/>
                    </a:cubicBezTo>
                    <a:cubicBezTo>
                      <a:pt x="8985" y="1694"/>
                      <a:pt x="8826" y="1718"/>
                      <a:pt x="8686" y="1788"/>
                    </a:cubicBezTo>
                    <a:cubicBezTo>
                      <a:pt x="8689" y="1737"/>
                      <a:pt x="8699" y="1686"/>
                      <a:pt x="8718" y="1640"/>
                    </a:cubicBezTo>
                    <a:cubicBezTo>
                      <a:pt x="8782" y="1484"/>
                      <a:pt x="8931" y="1391"/>
                      <a:pt x="9149" y="1374"/>
                    </a:cubicBezTo>
                    <a:cubicBezTo>
                      <a:pt x="9187" y="1371"/>
                      <a:pt x="9214" y="1338"/>
                      <a:pt x="9211" y="1301"/>
                    </a:cubicBezTo>
                    <a:cubicBezTo>
                      <a:pt x="9208" y="1264"/>
                      <a:pt x="9176" y="1236"/>
                      <a:pt x="9138" y="1239"/>
                    </a:cubicBezTo>
                    <a:cubicBezTo>
                      <a:pt x="8870" y="1260"/>
                      <a:pt x="8676" y="1385"/>
                      <a:pt x="8593" y="1589"/>
                    </a:cubicBezTo>
                    <a:cubicBezTo>
                      <a:pt x="8557" y="1676"/>
                      <a:pt x="8545" y="1775"/>
                      <a:pt x="8553" y="1874"/>
                    </a:cubicBezTo>
                    <a:cubicBezTo>
                      <a:pt x="8547" y="1879"/>
                      <a:pt x="8541" y="1884"/>
                      <a:pt x="8536" y="1888"/>
                    </a:cubicBezTo>
                    <a:cubicBezTo>
                      <a:pt x="8442" y="1969"/>
                      <a:pt x="8373" y="2069"/>
                      <a:pt x="8330" y="2182"/>
                    </a:cubicBezTo>
                    <a:cubicBezTo>
                      <a:pt x="7820" y="1633"/>
                      <a:pt x="7097" y="1285"/>
                      <a:pt x="6293" y="1269"/>
                    </a:cubicBezTo>
                    <a:lnTo>
                      <a:pt x="6293" y="1268"/>
                    </a:lnTo>
                    <a:lnTo>
                      <a:pt x="4197" y="1268"/>
                    </a:lnTo>
                    <a:lnTo>
                      <a:pt x="3014" y="85"/>
                    </a:lnTo>
                    <a:lnTo>
                      <a:pt x="3010" y="81"/>
                    </a:lnTo>
                    <a:cubicBezTo>
                      <a:pt x="2960" y="31"/>
                      <a:pt x="2890" y="0"/>
                      <a:pt x="2814" y="0"/>
                    </a:cubicBezTo>
                    <a:cubicBezTo>
                      <a:pt x="2659" y="0"/>
                      <a:pt x="2534" y="126"/>
                      <a:pt x="2534" y="281"/>
                    </a:cubicBezTo>
                    <a:lnTo>
                      <a:pt x="2534" y="1287"/>
                    </a:lnTo>
                    <a:cubicBezTo>
                      <a:pt x="1130" y="1448"/>
                      <a:pt x="35" y="2623"/>
                      <a:pt x="1" y="4062"/>
                    </a:cubicBezTo>
                    <a:cubicBezTo>
                      <a:pt x="0" y="4085"/>
                      <a:pt x="0" y="4108"/>
                      <a:pt x="0" y="4131"/>
                    </a:cubicBezTo>
                    <a:close/>
                    <a:moveTo>
                      <a:pt x="8697" y="1937"/>
                    </a:moveTo>
                    <a:cubicBezTo>
                      <a:pt x="8789" y="1879"/>
                      <a:pt x="8894" y="1847"/>
                      <a:pt x="8993" y="1847"/>
                    </a:cubicBezTo>
                    <a:cubicBezTo>
                      <a:pt x="9026" y="1847"/>
                      <a:pt x="9059" y="1851"/>
                      <a:pt x="9090" y="1859"/>
                    </a:cubicBezTo>
                    <a:cubicBezTo>
                      <a:pt x="9197" y="1885"/>
                      <a:pt x="9246" y="1990"/>
                      <a:pt x="9247" y="2077"/>
                    </a:cubicBezTo>
                    <a:cubicBezTo>
                      <a:pt x="9247" y="2116"/>
                      <a:pt x="9237" y="2247"/>
                      <a:pt x="9089" y="2285"/>
                    </a:cubicBezTo>
                    <a:cubicBezTo>
                      <a:pt x="8959" y="2319"/>
                      <a:pt x="8863" y="2236"/>
                      <a:pt x="8817" y="2184"/>
                    </a:cubicBezTo>
                    <a:cubicBezTo>
                      <a:pt x="8757" y="2115"/>
                      <a:pt x="8716" y="2028"/>
                      <a:pt x="8697" y="1937"/>
                    </a:cubicBezTo>
                    <a:close/>
                  </a:path>
                </a:pathLst>
              </a:custGeom>
              <a:solidFill>
                <a:srgbClr val="FF925B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ïṥḻíďé">
                <a:extLst>
                  <a:ext uri="{FF2B5EF4-FFF2-40B4-BE49-F238E27FC236}">
                    <a16:creationId xmlns:a16="http://schemas.microsoft.com/office/drawing/2014/main" id="{ED259C29-920B-BD40-87FB-447A056A7EBD}"/>
                  </a:ext>
                </a:extLst>
              </p:cNvPr>
              <p:cNvSpPr/>
              <p:nvPr/>
            </p:nvSpPr>
            <p:spPr bwMode="auto">
              <a:xfrm>
                <a:off x="2560" y="6251"/>
                <a:ext cx="4913" cy="1567"/>
              </a:xfrm>
              <a:custGeom>
                <a:avLst/>
                <a:gdLst>
                  <a:gd name="T0" fmla="*/ 0 w 9098"/>
                  <a:gd name="T1" fmla="*/ 69 h 2902"/>
                  <a:gd name="T2" fmla="*/ 1 w 9098"/>
                  <a:gd name="T3" fmla="*/ 0 h 2902"/>
                  <a:gd name="T4" fmla="*/ 2862 w 9098"/>
                  <a:gd name="T5" fmla="*/ 2257 h 2902"/>
                  <a:gd name="T6" fmla="*/ 6293 w 9098"/>
                  <a:gd name="T7" fmla="*/ 2257 h 2902"/>
                  <a:gd name="T8" fmla="*/ 6293 w 9098"/>
                  <a:gd name="T9" fmla="*/ 2257 h 2902"/>
                  <a:gd name="T10" fmla="*/ 9096 w 9098"/>
                  <a:gd name="T11" fmla="*/ 2 h 2902"/>
                  <a:gd name="T12" fmla="*/ 9097 w 9098"/>
                  <a:gd name="T13" fmla="*/ 69 h 2902"/>
                  <a:gd name="T14" fmla="*/ 6756 w 9098"/>
                  <a:gd name="T15" fmla="*/ 2883 h 2902"/>
                  <a:gd name="T16" fmla="*/ 2446 w 9098"/>
                  <a:gd name="T17" fmla="*/ 2901 h 2902"/>
                  <a:gd name="T18" fmla="*/ 0 w 9098"/>
                  <a:gd name="T19" fmla="*/ 69 h 2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98" h="2902">
                    <a:moveTo>
                      <a:pt x="0" y="69"/>
                    </a:moveTo>
                    <a:cubicBezTo>
                      <a:pt x="0" y="46"/>
                      <a:pt x="0" y="23"/>
                      <a:pt x="1" y="0"/>
                    </a:cubicBezTo>
                    <a:cubicBezTo>
                      <a:pt x="36" y="1251"/>
                      <a:pt x="1304" y="2257"/>
                      <a:pt x="2862" y="2257"/>
                    </a:cubicBezTo>
                    <a:lnTo>
                      <a:pt x="6293" y="2257"/>
                    </a:lnTo>
                    <a:lnTo>
                      <a:pt x="6293" y="2257"/>
                    </a:lnTo>
                    <a:cubicBezTo>
                      <a:pt x="7825" y="2232"/>
                      <a:pt x="9061" y="1236"/>
                      <a:pt x="9096" y="2"/>
                    </a:cubicBezTo>
                    <a:cubicBezTo>
                      <a:pt x="9097" y="24"/>
                      <a:pt x="9097" y="47"/>
                      <a:pt x="9097" y="69"/>
                    </a:cubicBezTo>
                    <a:cubicBezTo>
                      <a:pt x="9097" y="1471"/>
                      <a:pt x="8088" y="2638"/>
                      <a:pt x="6756" y="2883"/>
                    </a:cubicBezTo>
                    <a:lnTo>
                      <a:pt x="2446" y="2901"/>
                    </a:lnTo>
                    <a:cubicBezTo>
                      <a:pt x="1063" y="2699"/>
                      <a:pt x="0" y="1508"/>
                      <a:pt x="0" y="69"/>
                    </a:cubicBezTo>
                  </a:path>
                </a:pathLst>
              </a:custGeom>
              <a:solidFill>
                <a:srgbClr val="FF925B">
                  <a:lumMod val="75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ïŝ1idé">
                <a:extLst>
                  <a:ext uri="{FF2B5EF4-FFF2-40B4-BE49-F238E27FC236}">
                    <a16:creationId xmlns:a16="http://schemas.microsoft.com/office/drawing/2014/main" id="{C48720CE-24E0-8348-A062-EB3DFA8307BE}"/>
                  </a:ext>
                </a:extLst>
              </p:cNvPr>
              <p:cNvSpPr/>
              <p:nvPr/>
            </p:nvSpPr>
            <p:spPr bwMode="auto">
              <a:xfrm>
                <a:off x="4496" y="4998"/>
                <a:ext cx="1041" cy="274"/>
              </a:xfrm>
              <a:custGeom>
                <a:avLst/>
                <a:gdLst>
                  <a:gd name="T0" fmla="*/ 254 w 1928"/>
                  <a:gd name="T1" fmla="*/ 0 h 509"/>
                  <a:gd name="T2" fmla="*/ 254 w 1928"/>
                  <a:gd name="T3" fmla="*/ 0 h 509"/>
                  <a:gd name="T4" fmla="*/ 1673 w 1928"/>
                  <a:gd name="T5" fmla="*/ 0 h 509"/>
                  <a:gd name="T6" fmla="*/ 1673 w 1928"/>
                  <a:gd name="T7" fmla="*/ 0 h 509"/>
                  <a:gd name="T8" fmla="*/ 1927 w 1928"/>
                  <a:gd name="T9" fmla="*/ 254 h 509"/>
                  <a:gd name="T10" fmla="*/ 1673 w 1928"/>
                  <a:gd name="T11" fmla="*/ 508 h 509"/>
                  <a:gd name="T12" fmla="*/ 1673 w 1928"/>
                  <a:gd name="T13" fmla="*/ 508 h 509"/>
                  <a:gd name="T14" fmla="*/ 254 w 1928"/>
                  <a:gd name="T15" fmla="*/ 508 h 509"/>
                  <a:gd name="T16" fmla="*/ 254 w 1928"/>
                  <a:gd name="T17" fmla="*/ 508 h 509"/>
                  <a:gd name="T18" fmla="*/ 0 w 1928"/>
                  <a:gd name="T19" fmla="*/ 254 h 509"/>
                  <a:gd name="T20" fmla="*/ 254 w 1928"/>
                  <a:gd name="T21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28" h="509">
                    <a:moveTo>
                      <a:pt x="254" y="0"/>
                    </a:moveTo>
                    <a:lnTo>
                      <a:pt x="254" y="0"/>
                    </a:lnTo>
                    <a:lnTo>
                      <a:pt x="1673" y="0"/>
                    </a:lnTo>
                    <a:lnTo>
                      <a:pt x="1673" y="0"/>
                    </a:lnTo>
                    <a:cubicBezTo>
                      <a:pt x="1813" y="0"/>
                      <a:pt x="1927" y="114"/>
                      <a:pt x="1927" y="254"/>
                    </a:cubicBezTo>
                    <a:cubicBezTo>
                      <a:pt x="1927" y="395"/>
                      <a:pt x="1813" y="508"/>
                      <a:pt x="1673" y="508"/>
                    </a:cubicBezTo>
                    <a:lnTo>
                      <a:pt x="1673" y="508"/>
                    </a:lnTo>
                    <a:lnTo>
                      <a:pt x="254" y="508"/>
                    </a:lnTo>
                    <a:lnTo>
                      <a:pt x="254" y="508"/>
                    </a:lnTo>
                    <a:cubicBezTo>
                      <a:pt x="113" y="508"/>
                      <a:pt x="0" y="395"/>
                      <a:pt x="0" y="254"/>
                    </a:cubicBezTo>
                    <a:cubicBezTo>
                      <a:pt x="0" y="114"/>
                      <a:pt x="113" y="0"/>
                      <a:pt x="254" y="0"/>
                    </a:cubicBezTo>
                  </a:path>
                </a:pathLst>
              </a:custGeom>
              <a:solidFill>
                <a:srgbClr val="FF925B">
                  <a:lumMod val="75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î$ļïďè">
                <a:extLst>
                  <a:ext uri="{FF2B5EF4-FFF2-40B4-BE49-F238E27FC236}">
                    <a16:creationId xmlns:a16="http://schemas.microsoft.com/office/drawing/2014/main" id="{601F9EAF-7AC9-7542-8029-3288CC289EEB}"/>
                  </a:ext>
                </a:extLst>
              </p:cNvPr>
              <p:cNvSpPr/>
              <p:nvPr/>
            </p:nvSpPr>
            <p:spPr bwMode="auto">
              <a:xfrm>
                <a:off x="3041" y="5634"/>
                <a:ext cx="407" cy="250"/>
              </a:xfrm>
              <a:custGeom>
                <a:avLst/>
                <a:gdLst>
                  <a:gd name="T0" fmla="*/ 88 w 752"/>
                  <a:gd name="T1" fmla="*/ 463 h 464"/>
                  <a:gd name="T2" fmla="*/ 176 w 752"/>
                  <a:gd name="T3" fmla="*/ 375 h 464"/>
                  <a:gd name="T4" fmla="*/ 376 w 752"/>
                  <a:gd name="T5" fmla="*/ 176 h 464"/>
                  <a:gd name="T6" fmla="*/ 575 w 752"/>
                  <a:gd name="T7" fmla="*/ 375 h 464"/>
                  <a:gd name="T8" fmla="*/ 663 w 752"/>
                  <a:gd name="T9" fmla="*/ 463 h 464"/>
                  <a:gd name="T10" fmla="*/ 751 w 752"/>
                  <a:gd name="T11" fmla="*/ 375 h 464"/>
                  <a:gd name="T12" fmla="*/ 376 w 752"/>
                  <a:gd name="T13" fmla="*/ 0 h 464"/>
                  <a:gd name="T14" fmla="*/ 0 w 752"/>
                  <a:gd name="T15" fmla="*/ 375 h 464"/>
                  <a:gd name="T16" fmla="*/ 88 w 752"/>
                  <a:gd name="T17" fmla="*/ 463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2" h="464">
                    <a:moveTo>
                      <a:pt x="88" y="463"/>
                    </a:moveTo>
                    <a:cubicBezTo>
                      <a:pt x="136" y="463"/>
                      <a:pt x="176" y="424"/>
                      <a:pt x="176" y="375"/>
                    </a:cubicBezTo>
                    <a:cubicBezTo>
                      <a:pt x="176" y="265"/>
                      <a:pt x="265" y="176"/>
                      <a:pt x="376" y="176"/>
                    </a:cubicBezTo>
                    <a:cubicBezTo>
                      <a:pt x="486" y="176"/>
                      <a:pt x="575" y="265"/>
                      <a:pt x="575" y="375"/>
                    </a:cubicBezTo>
                    <a:cubicBezTo>
                      <a:pt x="575" y="424"/>
                      <a:pt x="615" y="463"/>
                      <a:pt x="663" y="463"/>
                    </a:cubicBezTo>
                    <a:cubicBezTo>
                      <a:pt x="712" y="463"/>
                      <a:pt x="751" y="424"/>
                      <a:pt x="751" y="375"/>
                    </a:cubicBezTo>
                    <a:cubicBezTo>
                      <a:pt x="751" y="168"/>
                      <a:pt x="583" y="0"/>
                      <a:pt x="376" y="0"/>
                    </a:cubicBezTo>
                    <a:cubicBezTo>
                      <a:pt x="168" y="0"/>
                      <a:pt x="0" y="168"/>
                      <a:pt x="0" y="375"/>
                    </a:cubicBezTo>
                    <a:cubicBezTo>
                      <a:pt x="0" y="424"/>
                      <a:pt x="39" y="463"/>
                      <a:pt x="88" y="463"/>
                    </a:cubicBezTo>
                  </a:path>
                </a:pathLst>
              </a:custGeom>
              <a:solidFill>
                <a:srgbClr val="94483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isḻïdê">
                <a:extLst>
                  <a:ext uri="{FF2B5EF4-FFF2-40B4-BE49-F238E27FC236}">
                    <a16:creationId xmlns:a16="http://schemas.microsoft.com/office/drawing/2014/main" id="{82AC2F7E-6C6F-A745-B282-11C92BAC8C18}"/>
                  </a:ext>
                </a:extLst>
              </p:cNvPr>
              <p:cNvSpPr/>
              <p:nvPr/>
            </p:nvSpPr>
            <p:spPr bwMode="auto">
              <a:xfrm>
                <a:off x="1896" y="7242"/>
                <a:ext cx="1376" cy="1719"/>
              </a:xfrm>
              <a:custGeom>
                <a:avLst/>
                <a:gdLst>
                  <a:gd name="T0" fmla="*/ 792 w 2549"/>
                  <a:gd name="T1" fmla="*/ 0 h 3184"/>
                  <a:gd name="T2" fmla="*/ 2548 w 2549"/>
                  <a:gd name="T3" fmla="*/ 2663 h 3184"/>
                  <a:gd name="T4" fmla="*/ 1731 w 2549"/>
                  <a:gd name="T5" fmla="*/ 3183 h 3184"/>
                  <a:gd name="T6" fmla="*/ 0 w 2549"/>
                  <a:gd name="T7" fmla="*/ 517 h 3184"/>
                  <a:gd name="T8" fmla="*/ 792 w 2549"/>
                  <a:gd name="T9" fmla="*/ 0 h 3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9" h="3184">
                    <a:moveTo>
                      <a:pt x="792" y="0"/>
                    </a:moveTo>
                    <a:lnTo>
                      <a:pt x="2548" y="2663"/>
                    </a:lnTo>
                    <a:lnTo>
                      <a:pt x="1731" y="3183"/>
                    </a:lnTo>
                    <a:lnTo>
                      <a:pt x="0" y="517"/>
                    </a:lnTo>
                    <a:lnTo>
                      <a:pt x="79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ïş1ïḍè">
                <a:extLst>
                  <a:ext uri="{FF2B5EF4-FFF2-40B4-BE49-F238E27FC236}">
                    <a16:creationId xmlns:a16="http://schemas.microsoft.com/office/drawing/2014/main" id="{F0807F84-A40E-7846-B0E4-9B34B9825623}"/>
                  </a:ext>
                </a:extLst>
              </p:cNvPr>
              <p:cNvSpPr/>
              <p:nvPr/>
            </p:nvSpPr>
            <p:spPr bwMode="auto">
              <a:xfrm>
                <a:off x="0" y="7340"/>
                <a:ext cx="3072" cy="3460"/>
              </a:xfrm>
              <a:custGeom>
                <a:avLst/>
                <a:gdLst>
                  <a:gd name="T0" fmla="*/ 5689 w 5690"/>
                  <a:gd name="T1" fmla="*/ 2856 h 6408"/>
                  <a:gd name="T2" fmla="*/ 0 w 5690"/>
                  <a:gd name="T3" fmla="*/ 6407 h 6408"/>
                  <a:gd name="T4" fmla="*/ 0 w 5690"/>
                  <a:gd name="T5" fmla="*/ 2108 h 6408"/>
                  <a:gd name="T6" fmla="*/ 3810 w 5690"/>
                  <a:gd name="T7" fmla="*/ 0 h 6408"/>
                  <a:gd name="T8" fmla="*/ 5689 w 5690"/>
                  <a:gd name="T9" fmla="*/ 2856 h 6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90" h="6408">
                    <a:moveTo>
                      <a:pt x="5689" y="2856"/>
                    </a:moveTo>
                    <a:lnTo>
                      <a:pt x="0" y="6407"/>
                    </a:lnTo>
                    <a:lnTo>
                      <a:pt x="0" y="2108"/>
                    </a:lnTo>
                    <a:lnTo>
                      <a:pt x="3810" y="0"/>
                    </a:lnTo>
                    <a:lnTo>
                      <a:pt x="5689" y="285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i$ḻiḋè">
                <a:extLst>
                  <a:ext uri="{FF2B5EF4-FFF2-40B4-BE49-F238E27FC236}">
                    <a16:creationId xmlns:a16="http://schemas.microsoft.com/office/drawing/2014/main" id="{FB718496-088D-644E-809C-A1169D231E4B}"/>
                  </a:ext>
                </a:extLst>
              </p:cNvPr>
              <p:cNvSpPr/>
              <p:nvPr/>
            </p:nvSpPr>
            <p:spPr bwMode="auto">
              <a:xfrm>
                <a:off x="2317" y="8652"/>
                <a:ext cx="381" cy="381"/>
              </a:xfrm>
              <a:custGeom>
                <a:avLst/>
                <a:gdLst>
                  <a:gd name="T0" fmla="*/ 108 w 706"/>
                  <a:gd name="T1" fmla="*/ 547 h 706"/>
                  <a:gd name="T2" fmla="*/ 547 w 706"/>
                  <a:gd name="T3" fmla="*/ 597 h 706"/>
                  <a:gd name="T4" fmla="*/ 598 w 706"/>
                  <a:gd name="T5" fmla="*/ 158 h 706"/>
                  <a:gd name="T6" fmla="*/ 158 w 706"/>
                  <a:gd name="T7" fmla="*/ 107 h 706"/>
                  <a:gd name="T8" fmla="*/ 108 w 706"/>
                  <a:gd name="T9" fmla="*/ 54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6" h="706">
                    <a:moveTo>
                      <a:pt x="108" y="547"/>
                    </a:moveTo>
                    <a:cubicBezTo>
                      <a:pt x="215" y="682"/>
                      <a:pt x="412" y="705"/>
                      <a:pt x="547" y="597"/>
                    </a:cubicBezTo>
                    <a:cubicBezTo>
                      <a:pt x="682" y="490"/>
                      <a:pt x="705" y="293"/>
                      <a:pt x="598" y="158"/>
                    </a:cubicBezTo>
                    <a:cubicBezTo>
                      <a:pt x="490" y="22"/>
                      <a:pt x="293" y="0"/>
                      <a:pt x="158" y="107"/>
                    </a:cubicBezTo>
                    <a:cubicBezTo>
                      <a:pt x="23" y="215"/>
                      <a:pt x="0" y="412"/>
                      <a:pt x="108" y="547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íṡlïḍê">
                <a:extLst>
                  <a:ext uri="{FF2B5EF4-FFF2-40B4-BE49-F238E27FC236}">
                    <a16:creationId xmlns:a16="http://schemas.microsoft.com/office/drawing/2014/main" id="{B6F583D4-7860-F345-8365-CC7BE9940E6E}"/>
                  </a:ext>
                </a:extLst>
              </p:cNvPr>
              <p:cNvSpPr/>
              <p:nvPr/>
            </p:nvSpPr>
            <p:spPr bwMode="auto">
              <a:xfrm>
                <a:off x="1817" y="8983"/>
                <a:ext cx="381" cy="381"/>
              </a:xfrm>
              <a:custGeom>
                <a:avLst/>
                <a:gdLst>
                  <a:gd name="T0" fmla="*/ 107 w 706"/>
                  <a:gd name="T1" fmla="*/ 547 h 706"/>
                  <a:gd name="T2" fmla="*/ 547 w 706"/>
                  <a:gd name="T3" fmla="*/ 597 h 706"/>
                  <a:gd name="T4" fmla="*/ 597 w 706"/>
                  <a:gd name="T5" fmla="*/ 158 h 706"/>
                  <a:gd name="T6" fmla="*/ 158 w 706"/>
                  <a:gd name="T7" fmla="*/ 107 h 706"/>
                  <a:gd name="T8" fmla="*/ 107 w 706"/>
                  <a:gd name="T9" fmla="*/ 54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6" h="706">
                    <a:moveTo>
                      <a:pt x="107" y="547"/>
                    </a:moveTo>
                    <a:cubicBezTo>
                      <a:pt x="215" y="682"/>
                      <a:pt x="411" y="705"/>
                      <a:pt x="547" y="597"/>
                    </a:cubicBezTo>
                    <a:cubicBezTo>
                      <a:pt x="682" y="490"/>
                      <a:pt x="705" y="293"/>
                      <a:pt x="597" y="158"/>
                    </a:cubicBezTo>
                    <a:cubicBezTo>
                      <a:pt x="490" y="23"/>
                      <a:pt x="293" y="0"/>
                      <a:pt x="158" y="107"/>
                    </a:cubicBezTo>
                    <a:cubicBezTo>
                      <a:pt x="22" y="215"/>
                      <a:pt x="0" y="412"/>
                      <a:pt x="107" y="547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îṣ1iḓè">
                <a:extLst>
                  <a:ext uri="{FF2B5EF4-FFF2-40B4-BE49-F238E27FC236}">
                    <a16:creationId xmlns:a16="http://schemas.microsoft.com/office/drawing/2014/main" id="{45E6F422-947E-434E-8F15-D2E2BB480D2D}"/>
                  </a:ext>
                </a:extLst>
              </p:cNvPr>
              <p:cNvSpPr/>
              <p:nvPr/>
            </p:nvSpPr>
            <p:spPr bwMode="auto">
              <a:xfrm>
                <a:off x="1315" y="9311"/>
                <a:ext cx="381" cy="382"/>
              </a:xfrm>
              <a:custGeom>
                <a:avLst/>
                <a:gdLst>
                  <a:gd name="T0" fmla="*/ 108 w 706"/>
                  <a:gd name="T1" fmla="*/ 546 h 705"/>
                  <a:gd name="T2" fmla="*/ 547 w 706"/>
                  <a:gd name="T3" fmla="*/ 597 h 705"/>
                  <a:gd name="T4" fmla="*/ 598 w 706"/>
                  <a:gd name="T5" fmla="*/ 157 h 705"/>
                  <a:gd name="T6" fmla="*/ 158 w 706"/>
                  <a:gd name="T7" fmla="*/ 107 h 705"/>
                  <a:gd name="T8" fmla="*/ 108 w 706"/>
                  <a:gd name="T9" fmla="*/ 546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6" h="705">
                    <a:moveTo>
                      <a:pt x="108" y="546"/>
                    </a:moveTo>
                    <a:cubicBezTo>
                      <a:pt x="215" y="682"/>
                      <a:pt x="412" y="704"/>
                      <a:pt x="547" y="597"/>
                    </a:cubicBezTo>
                    <a:cubicBezTo>
                      <a:pt x="683" y="489"/>
                      <a:pt x="705" y="292"/>
                      <a:pt x="598" y="157"/>
                    </a:cubicBezTo>
                    <a:cubicBezTo>
                      <a:pt x="490" y="22"/>
                      <a:pt x="293" y="0"/>
                      <a:pt x="158" y="107"/>
                    </a:cubicBezTo>
                    <a:cubicBezTo>
                      <a:pt x="23" y="215"/>
                      <a:pt x="0" y="411"/>
                      <a:pt x="108" y="546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iṡ1íḋê">
                <a:extLst>
                  <a:ext uri="{FF2B5EF4-FFF2-40B4-BE49-F238E27FC236}">
                    <a16:creationId xmlns:a16="http://schemas.microsoft.com/office/drawing/2014/main" id="{D1E77728-F5CE-0548-A72F-EFF0D3499CA7}"/>
                  </a:ext>
                </a:extLst>
              </p:cNvPr>
              <p:cNvSpPr/>
              <p:nvPr/>
            </p:nvSpPr>
            <p:spPr bwMode="auto">
              <a:xfrm>
                <a:off x="4475" y="3965"/>
                <a:ext cx="1033" cy="1033"/>
              </a:xfrm>
              <a:custGeom>
                <a:avLst/>
                <a:gdLst>
                  <a:gd name="T0" fmla="*/ 1913 w 1914"/>
                  <a:gd name="T1" fmla="*/ 956 h 1914"/>
                  <a:gd name="T2" fmla="*/ 1785 w 1914"/>
                  <a:gd name="T3" fmla="*/ 1435 h 1914"/>
                  <a:gd name="T4" fmla="*/ 1435 w 1914"/>
                  <a:gd name="T5" fmla="*/ 1785 h 1914"/>
                  <a:gd name="T6" fmla="*/ 957 w 1914"/>
                  <a:gd name="T7" fmla="*/ 1913 h 1914"/>
                  <a:gd name="T8" fmla="*/ 478 w 1914"/>
                  <a:gd name="T9" fmla="*/ 1785 h 1914"/>
                  <a:gd name="T10" fmla="*/ 128 w 1914"/>
                  <a:gd name="T11" fmla="*/ 1435 h 1914"/>
                  <a:gd name="T12" fmla="*/ 0 w 1914"/>
                  <a:gd name="T13" fmla="*/ 956 h 1914"/>
                  <a:gd name="T14" fmla="*/ 128 w 1914"/>
                  <a:gd name="T15" fmla="*/ 478 h 1914"/>
                  <a:gd name="T16" fmla="*/ 478 w 1914"/>
                  <a:gd name="T17" fmla="*/ 128 h 1914"/>
                  <a:gd name="T18" fmla="*/ 957 w 1914"/>
                  <a:gd name="T19" fmla="*/ 0 h 1914"/>
                  <a:gd name="T20" fmla="*/ 1435 w 1914"/>
                  <a:gd name="T21" fmla="*/ 128 h 1914"/>
                  <a:gd name="T22" fmla="*/ 1785 w 1914"/>
                  <a:gd name="T23" fmla="*/ 478 h 1914"/>
                  <a:gd name="T24" fmla="*/ 1913 w 1914"/>
                  <a:gd name="T25" fmla="*/ 956 h 1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14" h="1914">
                    <a:moveTo>
                      <a:pt x="1913" y="956"/>
                    </a:moveTo>
                    <a:cubicBezTo>
                      <a:pt x="1913" y="1133"/>
                      <a:pt x="1873" y="1282"/>
                      <a:pt x="1785" y="1435"/>
                    </a:cubicBezTo>
                    <a:cubicBezTo>
                      <a:pt x="1697" y="1587"/>
                      <a:pt x="1588" y="1697"/>
                      <a:pt x="1435" y="1785"/>
                    </a:cubicBezTo>
                    <a:cubicBezTo>
                      <a:pt x="1283" y="1873"/>
                      <a:pt x="1133" y="1913"/>
                      <a:pt x="957" y="1913"/>
                    </a:cubicBezTo>
                    <a:cubicBezTo>
                      <a:pt x="781" y="1913"/>
                      <a:pt x="631" y="1873"/>
                      <a:pt x="478" y="1785"/>
                    </a:cubicBezTo>
                    <a:cubicBezTo>
                      <a:pt x="326" y="1697"/>
                      <a:pt x="216" y="1587"/>
                      <a:pt x="128" y="1435"/>
                    </a:cubicBezTo>
                    <a:cubicBezTo>
                      <a:pt x="40" y="1282"/>
                      <a:pt x="0" y="1132"/>
                      <a:pt x="0" y="956"/>
                    </a:cubicBezTo>
                    <a:cubicBezTo>
                      <a:pt x="0" y="779"/>
                      <a:pt x="40" y="630"/>
                      <a:pt x="128" y="478"/>
                    </a:cubicBezTo>
                    <a:cubicBezTo>
                      <a:pt x="216" y="325"/>
                      <a:pt x="326" y="216"/>
                      <a:pt x="478" y="128"/>
                    </a:cubicBezTo>
                    <a:cubicBezTo>
                      <a:pt x="631" y="40"/>
                      <a:pt x="781" y="0"/>
                      <a:pt x="957" y="0"/>
                    </a:cubicBezTo>
                    <a:cubicBezTo>
                      <a:pt x="1133" y="0"/>
                      <a:pt x="1283" y="40"/>
                      <a:pt x="1435" y="128"/>
                    </a:cubicBezTo>
                    <a:cubicBezTo>
                      <a:pt x="1588" y="216"/>
                      <a:pt x="1697" y="325"/>
                      <a:pt x="1785" y="478"/>
                    </a:cubicBezTo>
                    <a:cubicBezTo>
                      <a:pt x="1873" y="630"/>
                      <a:pt x="1913" y="780"/>
                      <a:pt x="1913" y="956"/>
                    </a:cubicBezTo>
                  </a:path>
                </a:pathLst>
              </a:custGeom>
              <a:solidFill>
                <a:srgbClr val="D6A23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íš1îdê">
                <a:extLst>
                  <a:ext uri="{FF2B5EF4-FFF2-40B4-BE49-F238E27FC236}">
                    <a16:creationId xmlns:a16="http://schemas.microsoft.com/office/drawing/2014/main" id="{09EE3379-FBA1-B94B-AD56-7E646F905D72}"/>
                  </a:ext>
                </a:extLst>
              </p:cNvPr>
              <p:cNvSpPr/>
              <p:nvPr/>
            </p:nvSpPr>
            <p:spPr bwMode="auto">
              <a:xfrm>
                <a:off x="4475" y="4015"/>
                <a:ext cx="1033" cy="1033"/>
              </a:xfrm>
              <a:custGeom>
                <a:avLst/>
                <a:gdLst>
                  <a:gd name="T0" fmla="*/ 1913 w 1914"/>
                  <a:gd name="T1" fmla="*/ 956 h 1914"/>
                  <a:gd name="T2" fmla="*/ 1785 w 1914"/>
                  <a:gd name="T3" fmla="*/ 1435 h 1914"/>
                  <a:gd name="T4" fmla="*/ 1435 w 1914"/>
                  <a:gd name="T5" fmla="*/ 1785 h 1914"/>
                  <a:gd name="T6" fmla="*/ 957 w 1914"/>
                  <a:gd name="T7" fmla="*/ 1913 h 1914"/>
                  <a:gd name="T8" fmla="*/ 478 w 1914"/>
                  <a:gd name="T9" fmla="*/ 1785 h 1914"/>
                  <a:gd name="T10" fmla="*/ 128 w 1914"/>
                  <a:gd name="T11" fmla="*/ 1435 h 1914"/>
                  <a:gd name="T12" fmla="*/ 0 w 1914"/>
                  <a:gd name="T13" fmla="*/ 956 h 1914"/>
                  <a:gd name="T14" fmla="*/ 128 w 1914"/>
                  <a:gd name="T15" fmla="*/ 478 h 1914"/>
                  <a:gd name="T16" fmla="*/ 478 w 1914"/>
                  <a:gd name="T17" fmla="*/ 128 h 1914"/>
                  <a:gd name="T18" fmla="*/ 957 w 1914"/>
                  <a:gd name="T19" fmla="*/ 0 h 1914"/>
                  <a:gd name="T20" fmla="*/ 1435 w 1914"/>
                  <a:gd name="T21" fmla="*/ 128 h 1914"/>
                  <a:gd name="T22" fmla="*/ 1785 w 1914"/>
                  <a:gd name="T23" fmla="*/ 478 h 1914"/>
                  <a:gd name="T24" fmla="*/ 1913 w 1914"/>
                  <a:gd name="T25" fmla="*/ 956 h 1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14" h="1914">
                    <a:moveTo>
                      <a:pt x="1913" y="956"/>
                    </a:moveTo>
                    <a:cubicBezTo>
                      <a:pt x="1913" y="1132"/>
                      <a:pt x="1873" y="1282"/>
                      <a:pt x="1785" y="1435"/>
                    </a:cubicBezTo>
                    <a:cubicBezTo>
                      <a:pt x="1697" y="1587"/>
                      <a:pt x="1588" y="1697"/>
                      <a:pt x="1435" y="1785"/>
                    </a:cubicBezTo>
                    <a:cubicBezTo>
                      <a:pt x="1283" y="1873"/>
                      <a:pt x="1133" y="1913"/>
                      <a:pt x="957" y="1913"/>
                    </a:cubicBezTo>
                    <a:cubicBezTo>
                      <a:pt x="781" y="1913"/>
                      <a:pt x="631" y="1873"/>
                      <a:pt x="478" y="1785"/>
                    </a:cubicBezTo>
                    <a:cubicBezTo>
                      <a:pt x="326" y="1697"/>
                      <a:pt x="216" y="1587"/>
                      <a:pt x="128" y="1435"/>
                    </a:cubicBezTo>
                    <a:cubicBezTo>
                      <a:pt x="40" y="1282"/>
                      <a:pt x="0" y="1132"/>
                      <a:pt x="0" y="956"/>
                    </a:cubicBezTo>
                    <a:cubicBezTo>
                      <a:pt x="0" y="780"/>
                      <a:pt x="40" y="630"/>
                      <a:pt x="128" y="478"/>
                    </a:cubicBezTo>
                    <a:cubicBezTo>
                      <a:pt x="216" y="325"/>
                      <a:pt x="326" y="216"/>
                      <a:pt x="478" y="128"/>
                    </a:cubicBezTo>
                    <a:cubicBezTo>
                      <a:pt x="631" y="40"/>
                      <a:pt x="781" y="0"/>
                      <a:pt x="957" y="0"/>
                    </a:cubicBezTo>
                    <a:cubicBezTo>
                      <a:pt x="1133" y="0"/>
                      <a:pt x="1283" y="40"/>
                      <a:pt x="1435" y="128"/>
                    </a:cubicBezTo>
                    <a:cubicBezTo>
                      <a:pt x="1588" y="216"/>
                      <a:pt x="1697" y="325"/>
                      <a:pt x="1785" y="478"/>
                    </a:cubicBezTo>
                    <a:cubicBezTo>
                      <a:pt x="1873" y="630"/>
                      <a:pt x="1913" y="780"/>
                      <a:pt x="1913" y="956"/>
                    </a:cubicBezTo>
                  </a:path>
                </a:pathLst>
              </a:custGeom>
              <a:solidFill>
                <a:srgbClr val="FCCF6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ïṩ1iḓè">
                <a:extLst>
                  <a:ext uri="{FF2B5EF4-FFF2-40B4-BE49-F238E27FC236}">
                    <a16:creationId xmlns:a16="http://schemas.microsoft.com/office/drawing/2014/main" id="{C500DE0E-7F12-C342-8921-DD2F975E73E3}"/>
                  </a:ext>
                </a:extLst>
              </p:cNvPr>
              <p:cNvSpPr/>
              <p:nvPr/>
            </p:nvSpPr>
            <p:spPr bwMode="auto">
              <a:xfrm>
                <a:off x="4522" y="4060"/>
                <a:ext cx="941" cy="941"/>
              </a:xfrm>
              <a:custGeom>
                <a:avLst/>
                <a:gdLst>
                  <a:gd name="T0" fmla="*/ 872 w 1744"/>
                  <a:gd name="T1" fmla="*/ 1743 h 1744"/>
                  <a:gd name="T2" fmla="*/ 0 w 1744"/>
                  <a:gd name="T3" fmla="*/ 871 h 1744"/>
                  <a:gd name="T4" fmla="*/ 872 w 1744"/>
                  <a:gd name="T5" fmla="*/ 0 h 1744"/>
                  <a:gd name="T6" fmla="*/ 1743 w 1744"/>
                  <a:gd name="T7" fmla="*/ 871 h 1744"/>
                  <a:gd name="T8" fmla="*/ 872 w 1744"/>
                  <a:gd name="T9" fmla="*/ 1743 h 1744"/>
                  <a:gd name="T10" fmla="*/ 872 w 1744"/>
                  <a:gd name="T11" fmla="*/ 67 h 1744"/>
                  <a:gd name="T12" fmla="*/ 68 w 1744"/>
                  <a:gd name="T13" fmla="*/ 871 h 1744"/>
                  <a:gd name="T14" fmla="*/ 872 w 1744"/>
                  <a:gd name="T15" fmla="*/ 1675 h 1744"/>
                  <a:gd name="T16" fmla="*/ 1676 w 1744"/>
                  <a:gd name="T17" fmla="*/ 871 h 1744"/>
                  <a:gd name="T18" fmla="*/ 872 w 1744"/>
                  <a:gd name="T19" fmla="*/ 67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44" h="1744">
                    <a:moveTo>
                      <a:pt x="872" y="1743"/>
                    </a:moveTo>
                    <a:cubicBezTo>
                      <a:pt x="391" y="1743"/>
                      <a:pt x="0" y="1351"/>
                      <a:pt x="0" y="871"/>
                    </a:cubicBezTo>
                    <a:cubicBezTo>
                      <a:pt x="0" y="390"/>
                      <a:pt x="391" y="0"/>
                      <a:pt x="872" y="0"/>
                    </a:cubicBezTo>
                    <a:cubicBezTo>
                      <a:pt x="1352" y="0"/>
                      <a:pt x="1743" y="390"/>
                      <a:pt x="1743" y="871"/>
                    </a:cubicBezTo>
                    <a:cubicBezTo>
                      <a:pt x="1743" y="1351"/>
                      <a:pt x="1352" y="1743"/>
                      <a:pt x="872" y="1743"/>
                    </a:cubicBezTo>
                    <a:close/>
                    <a:moveTo>
                      <a:pt x="872" y="67"/>
                    </a:moveTo>
                    <a:cubicBezTo>
                      <a:pt x="428" y="67"/>
                      <a:pt x="68" y="427"/>
                      <a:pt x="68" y="871"/>
                    </a:cubicBezTo>
                    <a:cubicBezTo>
                      <a:pt x="68" y="1314"/>
                      <a:pt x="428" y="1675"/>
                      <a:pt x="872" y="1675"/>
                    </a:cubicBezTo>
                    <a:cubicBezTo>
                      <a:pt x="1315" y="1675"/>
                      <a:pt x="1676" y="1314"/>
                      <a:pt x="1676" y="871"/>
                    </a:cubicBezTo>
                    <a:cubicBezTo>
                      <a:pt x="1676" y="427"/>
                      <a:pt x="1315" y="67"/>
                      <a:pt x="872" y="67"/>
                    </a:cubicBezTo>
                    <a:close/>
                  </a:path>
                </a:pathLst>
              </a:custGeom>
              <a:solidFill>
                <a:srgbClr val="D6A23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iṧḻiḓê">
                <a:extLst>
                  <a:ext uri="{FF2B5EF4-FFF2-40B4-BE49-F238E27FC236}">
                    <a16:creationId xmlns:a16="http://schemas.microsoft.com/office/drawing/2014/main" id="{771F8CD5-E39A-2E40-AEB5-CF1983AB2279}"/>
                  </a:ext>
                </a:extLst>
              </p:cNvPr>
              <p:cNvSpPr/>
              <p:nvPr/>
            </p:nvSpPr>
            <p:spPr bwMode="auto">
              <a:xfrm>
                <a:off x="4818" y="4267"/>
                <a:ext cx="347" cy="527"/>
              </a:xfrm>
              <a:custGeom>
                <a:avLst/>
                <a:gdLst>
                  <a:gd name="T0" fmla="*/ 393 w 645"/>
                  <a:gd name="T1" fmla="*/ 0 h 974"/>
                  <a:gd name="T2" fmla="*/ 393 w 645"/>
                  <a:gd name="T3" fmla="*/ 116 h 974"/>
                  <a:gd name="T4" fmla="*/ 428 w 645"/>
                  <a:gd name="T5" fmla="*/ 139 h 974"/>
                  <a:gd name="T6" fmla="*/ 456 w 645"/>
                  <a:gd name="T7" fmla="*/ 171 h 974"/>
                  <a:gd name="T8" fmla="*/ 465 w 645"/>
                  <a:gd name="T9" fmla="*/ 109 h 974"/>
                  <a:gd name="T10" fmla="*/ 629 w 645"/>
                  <a:gd name="T11" fmla="*/ 109 h 974"/>
                  <a:gd name="T12" fmla="*/ 629 w 645"/>
                  <a:gd name="T13" fmla="*/ 371 h 974"/>
                  <a:gd name="T14" fmla="*/ 456 w 645"/>
                  <a:gd name="T15" fmla="*/ 371 h 974"/>
                  <a:gd name="T16" fmla="*/ 421 w 645"/>
                  <a:gd name="T17" fmla="*/ 279 h 974"/>
                  <a:gd name="T18" fmla="*/ 331 w 645"/>
                  <a:gd name="T19" fmla="*/ 247 h 974"/>
                  <a:gd name="T20" fmla="*/ 309 w 645"/>
                  <a:gd name="T21" fmla="*/ 250 h 974"/>
                  <a:gd name="T22" fmla="*/ 287 w 645"/>
                  <a:gd name="T23" fmla="*/ 261 h 974"/>
                  <a:gd name="T24" fmla="*/ 271 w 645"/>
                  <a:gd name="T25" fmla="*/ 279 h 974"/>
                  <a:gd name="T26" fmla="*/ 265 w 645"/>
                  <a:gd name="T27" fmla="*/ 304 h 974"/>
                  <a:gd name="T28" fmla="*/ 293 w 645"/>
                  <a:gd name="T29" fmla="*/ 350 h 974"/>
                  <a:gd name="T30" fmla="*/ 363 w 645"/>
                  <a:gd name="T31" fmla="*/ 384 h 974"/>
                  <a:gd name="T32" fmla="*/ 454 w 645"/>
                  <a:gd name="T33" fmla="*/ 419 h 974"/>
                  <a:gd name="T34" fmla="*/ 545 w 645"/>
                  <a:gd name="T35" fmla="*/ 466 h 974"/>
                  <a:gd name="T36" fmla="*/ 615 w 645"/>
                  <a:gd name="T37" fmla="*/ 535 h 974"/>
                  <a:gd name="T38" fmla="*/ 644 w 645"/>
                  <a:gd name="T39" fmla="*/ 640 h 974"/>
                  <a:gd name="T40" fmla="*/ 621 w 645"/>
                  <a:gd name="T41" fmla="*/ 743 h 974"/>
                  <a:gd name="T42" fmla="*/ 562 w 645"/>
                  <a:gd name="T43" fmla="*/ 810 h 974"/>
                  <a:gd name="T44" fmla="*/ 481 w 645"/>
                  <a:gd name="T45" fmla="*/ 846 h 974"/>
                  <a:gd name="T46" fmla="*/ 393 w 645"/>
                  <a:gd name="T47" fmla="*/ 858 h 974"/>
                  <a:gd name="T48" fmla="*/ 393 w 645"/>
                  <a:gd name="T49" fmla="*/ 973 h 974"/>
                  <a:gd name="T50" fmla="*/ 235 w 645"/>
                  <a:gd name="T51" fmla="*/ 973 h 974"/>
                  <a:gd name="T52" fmla="*/ 235 w 645"/>
                  <a:gd name="T53" fmla="*/ 826 h 974"/>
                  <a:gd name="T54" fmla="*/ 176 w 645"/>
                  <a:gd name="T55" fmla="*/ 785 h 974"/>
                  <a:gd name="T56" fmla="*/ 164 w 645"/>
                  <a:gd name="T57" fmla="*/ 852 h 974"/>
                  <a:gd name="T58" fmla="*/ 0 w 645"/>
                  <a:gd name="T59" fmla="*/ 852 h 974"/>
                  <a:gd name="T60" fmla="*/ 0 w 645"/>
                  <a:gd name="T61" fmla="*/ 581 h 974"/>
                  <a:gd name="T62" fmla="*/ 176 w 645"/>
                  <a:gd name="T63" fmla="*/ 581 h 974"/>
                  <a:gd name="T64" fmla="*/ 191 w 645"/>
                  <a:gd name="T65" fmla="*/ 636 h 974"/>
                  <a:gd name="T66" fmla="*/ 228 w 645"/>
                  <a:gd name="T67" fmla="*/ 668 h 974"/>
                  <a:gd name="T68" fmla="*/ 273 w 645"/>
                  <a:gd name="T69" fmla="*/ 684 h 974"/>
                  <a:gd name="T70" fmla="*/ 312 w 645"/>
                  <a:gd name="T71" fmla="*/ 689 h 974"/>
                  <a:gd name="T72" fmla="*/ 339 w 645"/>
                  <a:gd name="T73" fmla="*/ 687 h 974"/>
                  <a:gd name="T74" fmla="*/ 365 w 645"/>
                  <a:gd name="T75" fmla="*/ 679 h 974"/>
                  <a:gd name="T76" fmla="*/ 386 w 645"/>
                  <a:gd name="T77" fmla="*/ 662 h 974"/>
                  <a:gd name="T78" fmla="*/ 394 w 645"/>
                  <a:gd name="T79" fmla="*/ 634 h 974"/>
                  <a:gd name="T80" fmla="*/ 367 w 645"/>
                  <a:gd name="T81" fmla="*/ 599 h 974"/>
                  <a:gd name="T82" fmla="*/ 300 w 645"/>
                  <a:gd name="T83" fmla="*/ 570 h 974"/>
                  <a:gd name="T84" fmla="*/ 212 w 645"/>
                  <a:gd name="T85" fmla="*/ 538 h 974"/>
                  <a:gd name="T86" fmla="*/ 123 w 645"/>
                  <a:gd name="T87" fmla="*/ 490 h 974"/>
                  <a:gd name="T88" fmla="*/ 56 w 645"/>
                  <a:gd name="T89" fmla="*/ 419 h 974"/>
                  <a:gd name="T90" fmla="*/ 29 w 645"/>
                  <a:gd name="T91" fmla="*/ 314 h 974"/>
                  <a:gd name="T92" fmla="*/ 48 w 645"/>
                  <a:gd name="T93" fmla="*/ 217 h 974"/>
                  <a:gd name="T94" fmla="*/ 97 w 645"/>
                  <a:gd name="T95" fmla="*/ 151 h 974"/>
                  <a:gd name="T96" fmla="*/ 163 w 645"/>
                  <a:gd name="T97" fmla="*/ 110 h 974"/>
                  <a:gd name="T98" fmla="*/ 235 w 645"/>
                  <a:gd name="T99" fmla="*/ 94 h 974"/>
                  <a:gd name="T100" fmla="*/ 235 w 645"/>
                  <a:gd name="T101" fmla="*/ 0 h 974"/>
                  <a:gd name="T102" fmla="*/ 393 w 645"/>
                  <a:gd name="T103" fmla="*/ 0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5" h="974">
                    <a:moveTo>
                      <a:pt x="393" y="0"/>
                    </a:moveTo>
                    <a:lnTo>
                      <a:pt x="393" y="116"/>
                    </a:lnTo>
                    <a:cubicBezTo>
                      <a:pt x="406" y="122"/>
                      <a:pt x="418" y="130"/>
                      <a:pt x="428" y="139"/>
                    </a:cubicBezTo>
                    <a:cubicBezTo>
                      <a:pt x="439" y="148"/>
                      <a:pt x="448" y="159"/>
                      <a:pt x="456" y="171"/>
                    </a:cubicBezTo>
                    <a:lnTo>
                      <a:pt x="465" y="109"/>
                    </a:lnTo>
                    <a:lnTo>
                      <a:pt x="629" y="109"/>
                    </a:lnTo>
                    <a:lnTo>
                      <a:pt x="629" y="371"/>
                    </a:lnTo>
                    <a:lnTo>
                      <a:pt x="456" y="371"/>
                    </a:lnTo>
                    <a:cubicBezTo>
                      <a:pt x="456" y="332"/>
                      <a:pt x="444" y="301"/>
                      <a:pt x="421" y="279"/>
                    </a:cubicBezTo>
                    <a:cubicBezTo>
                      <a:pt x="397" y="258"/>
                      <a:pt x="367" y="247"/>
                      <a:pt x="331" y="247"/>
                    </a:cubicBezTo>
                    <a:cubicBezTo>
                      <a:pt x="325" y="247"/>
                      <a:pt x="317" y="248"/>
                      <a:pt x="309" y="250"/>
                    </a:cubicBezTo>
                    <a:cubicBezTo>
                      <a:pt x="301" y="252"/>
                      <a:pt x="294" y="256"/>
                      <a:pt x="287" y="261"/>
                    </a:cubicBezTo>
                    <a:cubicBezTo>
                      <a:pt x="281" y="266"/>
                      <a:pt x="275" y="272"/>
                      <a:pt x="271" y="279"/>
                    </a:cubicBezTo>
                    <a:cubicBezTo>
                      <a:pt x="267" y="286"/>
                      <a:pt x="265" y="294"/>
                      <a:pt x="265" y="304"/>
                    </a:cubicBezTo>
                    <a:cubicBezTo>
                      <a:pt x="265" y="323"/>
                      <a:pt x="274" y="338"/>
                      <a:pt x="293" y="350"/>
                    </a:cubicBezTo>
                    <a:cubicBezTo>
                      <a:pt x="312" y="362"/>
                      <a:pt x="335" y="373"/>
                      <a:pt x="363" y="384"/>
                    </a:cubicBezTo>
                    <a:cubicBezTo>
                      <a:pt x="391" y="395"/>
                      <a:pt x="422" y="407"/>
                      <a:pt x="454" y="419"/>
                    </a:cubicBezTo>
                    <a:cubicBezTo>
                      <a:pt x="487" y="431"/>
                      <a:pt x="517" y="447"/>
                      <a:pt x="545" y="466"/>
                    </a:cubicBezTo>
                    <a:cubicBezTo>
                      <a:pt x="573" y="484"/>
                      <a:pt x="597" y="508"/>
                      <a:pt x="615" y="535"/>
                    </a:cubicBezTo>
                    <a:cubicBezTo>
                      <a:pt x="634" y="563"/>
                      <a:pt x="644" y="598"/>
                      <a:pt x="644" y="640"/>
                    </a:cubicBezTo>
                    <a:cubicBezTo>
                      <a:pt x="644" y="681"/>
                      <a:pt x="636" y="716"/>
                      <a:pt x="621" y="743"/>
                    </a:cubicBezTo>
                    <a:cubicBezTo>
                      <a:pt x="605" y="771"/>
                      <a:pt x="585" y="793"/>
                      <a:pt x="562" y="810"/>
                    </a:cubicBezTo>
                    <a:cubicBezTo>
                      <a:pt x="538" y="827"/>
                      <a:pt x="511" y="839"/>
                      <a:pt x="481" y="846"/>
                    </a:cubicBezTo>
                    <a:cubicBezTo>
                      <a:pt x="452" y="853"/>
                      <a:pt x="422" y="857"/>
                      <a:pt x="393" y="858"/>
                    </a:cubicBezTo>
                    <a:lnTo>
                      <a:pt x="393" y="973"/>
                    </a:lnTo>
                    <a:lnTo>
                      <a:pt x="235" y="973"/>
                    </a:lnTo>
                    <a:lnTo>
                      <a:pt x="235" y="826"/>
                    </a:lnTo>
                    <a:cubicBezTo>
                      <a:pt x="214" y="815"/>
                      <a:pt x="195" y="801"/>
                      <a:pt x="176" y="785"/>
                    </a:cubicBezTo>
                    <a:lnTo>
                      <a:pt x="164" y="852"/>
                    </a:lnTo>
                    <a:lnTo>
                      <a:pt x="0" y="852"/>
                    </a:lnTo>
                    <a:lnTo>
                      <a:pt x="0" y="581"/>
                    </a:lnTo>
                    <a:lnTo>
                      <a:pt x="176" y="581"/>
                    </a:lnTo>
                    <a:cubicBezTo>
                      <a:pt x="176" y="604"/>
                      <a:pt x="181" y="622"/>
                      <a:pt x="191" y="636"/>
                    </a:cubicBezTo>
                    <a:cubicBezTo>
                      <a:pt x="201" y="650"/>
                      <a:pt x="214" y="660"/>
                      <a:pt x="228" y="668"/>
                    </a:cubicBezTo>
                    <a:cubicBezTo>
                      <a:pt x="242" y="675"/>
                      <a:pt x="257" y="682"/>
                      <a:pt x="273" y="684"/>
                    </a:cubicBezTo>
                    <a:cubicBezTo>
                      <a:pt x="289" y="687"/>
                      <a:pt x="302" y="689"/>
                      <a:pt x="312" y="689"/>
                    </a:cubicBezTo>
                    <a:cubicBezTo>
                      <a:pt x="320" y="689"/>
                      <a:pt x="329" y="689"/>
                      <a:pt x="339" y="687"/>
                    </a:cubicBezTo>
                    <a:cubicBezTo>
                      <a:pt x="348" y="686"/>
                      <a:pt x="357" y="683"/>
                      <a:pt x="365" y="679"/>
                    </a:cubicBezTo>
                    <a:cubicBezTo>
                      <a:pt x="373" y="675"/>
                      <a:pt x="381" y="669"/>
                      <a:pt x="386" y="662"/>
                    </a:cubicBezTo>
                    <a:cubicBezTo>
                      <a:pt x="392" y="654"/>
                      <a:pt x="394" y="645"/>
                      <a:pt x="394" y="634"/>
                    </a:cubicBezTo>
                    <a:cubicBezTo>
                      <a:pt x="394" y="621"/>
                      <a:pt x="385" y="609"/>
                      <a:pt x="367" y="599"/>
                    </a:cubicBezTo>
                    <a:cubicBezTo>
                      <a:pt x="349" y="590"/>
                      <a:pt x="327" y="580"/>
                      <a:pt x="300" y="570"/>
                    </a:cubicBezTo>
                    <a:cubicBezTo>
                      <a:pt x="273" y="560"/>
                      <a:pt x="243" y="550"/>
                      <a:pt x="212" y="538"/>
                    </a:cubicBezTo>
                    <a:cubicBezTo>
                      <a:pt x="180" y="526"/>
                      <a:pt x="150" y="510"/>
                      <a:pt x="123" y="490"/>
                    </a:cubicBezTo>
                    <a:cubicBezTo>
                      <a:pt x="96" y="471"/>
                      <a:pt x="74" y="447"/>
                      <a:pt x="56" y="419"/>
                    </a:cubicBezTo>
                    <a:cubicBezTo>
                      <a:pt x="38" y="391"/>
                      <a:pt x="29" y="356"/>
                      <a:pt x="29" y="314"/>
                    </a:cubicBezTo>
                    <a:cubicBezTo>
                      <a:pt x="29" y="277"/>
                      <a:pt x="35" y="244"/>
                      <a:pt x="48" y="217"/>
                    </a:cubicBezTo>
                    <a:cubicBezTo>
                      <a:pt x="61" y="191"/>
                      <a:pt x="77" y="168"/>
                      <a:pt x="97" y="151"/>
                    </a:cubicBezTo>
                    <a:cubicBezTo>
                      <a:pt x="117" y="133"/>
                      <a:pt x="139" y="120"/>
                      <a:pt x="163" y="110"/>
                    </a:cubicBezTo>
                    <a:cubicBezTo>
                      <a:pt x="188" y="101"/>
                      <a:pt x="211" y="95"/>
                      <a:pt x="235" y="94"/>
                    </a:cubicBezTo>
                    <a:lnTo>
                      <a:pt x="235" y="0"/>
                    </a:lnTo>
                    <a:lnTo>
                      <a:pt x="393" y="0"/>
                    </a:lnTo>
                  </a:path>
                </a:pathLst>
              </a:custGeom>
              <a:solidFill>
                <a:srgbClr val="D6A23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î$líďê">
                <a:extLst>
                  <a:ext uri="{FF2B5EF4-FFF2-40B4-BE49-F238E27FC236}">
                    <a16:creationId xmlns:a16="http://schemas.microsoft.com/office/drawing/2014/main" id="{E565B3CA-CBB0-8646-8A47-93AAAD64EF3B}"/>
                  </a:ext>
                </a:extLst>
              </p:cNvPr>
              <p:cNvSpPr/>
              <p:nvPr/>
            </p:nvSpPr>
            <p:spPr bwMode="auto">
              <a:xfrm>
                <a:off x="4475" y="2693"/>
                <a:ext cx="1033" cy="1034"/>
              </a:xfrm>
              <a:custGeom>
                <a:avLst/>
                <a:gdLst>
                  <a:gd name="T0" fmla="*/ 1913 w 1914"/>
                  <a:gd name="T1" fmla="*/ 956 h 1914"/>
                  <a:gd name="T2" fmla="*/ 1785 w 1914"/>
                  <a:gd name="T3" fmla="*/ 1435 h 1914"/>
                  <a:gd name="T4" fmla="*/ 1435 w 1914"/>
                  <a:gd name="T5" fmla="*/ 1785 h 1914"/>
                  <a:gd name="T6" fmla="*/ 957 w 1914"/>
                  <a:gd name="T7" fmla="*/ 1913 h 1914"/>
                  <a:gd name="T8" fmla="*/ 478 w 1914"/>
                  <a:gd name="T9" fmla="*/ 1785 h 1914"/>
                  <a:gd name="T10" fmla="*/ 128 w 1914"/>
                  <a:gd name="T11" fmla="*/ 1435 h 1914"/>
                  <a:gd name="T12" fmla="*/ 0 w 1914"/>
                  <a:gd name="T13" fmla="*/ 956 h 1914"/>
                  <a:gd name="T14" fmla="*/ 128 w 1914"/>
                  <a:gd name="T15" fmla="*/ 478 h 1914"/>
                  <a:gd name="T16" fmla="*/ 478 w 1914"/>
                  <a:gd name="T17" fmla="*/ 128 h 1914"/>
                  <a:gd name="T18" fmla="*/ 957 w 1914"/>
                  <a:gd name="T19" fmla="*/ 0 h 1914"/>
                  <a:gd name="T20" fmla="*/ 1435 w 1914"/>
                  <a:gd name="T21" fmla="*/ 128 h 1914"/>
                  <a:gd name="T22" fmla="*/ 1785 w 1914"/>
                  <a:gd name="T23" fmla="*/ 478 h 1914"/>
                  <a:gd name="T24" fmla="*/ 1913 w 1914"/>
                  <a:gd name="T25" fmla="*/ 956 h 1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14" h="1914">
                    <a:moveTo>
                      <a:pt x="1913" y="956"/>
                    </a:moveTo>
                    <a:cubicBezTo>
                      <a:pt x="1913" y="1133"/>
                      <a:pt x="1873" y="1282"/>
                      <a:pt x="1785" y="1435"/>
                    </a:cubicBezTo>
                    <a:cubicBezTo>
                      <a:pt x="1697" y="1587"/>
                      <a:pt x="1588" y="1697"/>
                      <a:pt x="1435" y="1785"/>
                    </a:cubicBezTo>
                    <a:cubicBezTo>
                      <a:pt x="1283" y="1873"/>
                      <a:pt x="1133" y="1913"/>
                      <a:pt x="957" y="1913"/>
                    </a:cubicBezTo>
                    <a:cubicBezTo>
                      <a:pt x="781" y="1913"/>
                      <a:pt x="631" y="1873"/>
                      <a:pt x="478" y="1785"/>
                    </a:cubicBezTo>
                    <a:cubicBezTo>
                      <a:pt x="326" y="1697"/>
                      <a:pt x="216" y="1587"/>
                      <a:pt x="128" y="1435"/>
                    </a:cubicBezTo>
                    <a:cubicBezTo>
                      <a:pt x="40" y="1282"/>
                      <a:pt x="0" y="1132"/>
                      <a:pt x="0" y="956"/>
                    </a:cubicBezTo>
                    <a:cubicBezTo>
                      <a:pt x="0" y="779"/>
                      <a:pt x="40" y="630"/>
                      <a:pt x="128" y="478"/>
                    </a:cubicBezTo>
                    <a:cubicBezTo>
                      <a:pt x="216" y="325"/>
                      <a:pt x="326" y="216"/>
                      <a:pt x="478" y="128"/>
                    </a:cubicBezTo>
                    <a:cubicBezTo>
                      <a:pt x="631" y="40"/>
                      <a:pt x="781" y="0"/>
                      <a:pt x="957" y="0"/>
                    </a:cubicBezTo>
                    <a:cubicBezTo>
                      <a:pt x="1133" y="0"/>
                      <a:pt x="1283" y="40"/>
                      <a:pt x="1435" y="128"/>
                    </a:cubicBezTo>
                    <a:cubicBezTo>
                      <a:pt x="1588" y="216"/>
                      <a:pt x="1697" y="325"/>
                      <a:pt x="1785" y="478"/>
                    </a:cubicBezTo>
                    <a:cubicBezTo>
                      <a:pt x="1873" y="630"/>
                      <a:pt x="1913" y="780"/>
                      <a:pt x="1913" y="956"/>
                    </a:cubicBezTo>
                  </a:path>
                </a:pathLst>
              </a:custGeom>
              <a:solidFill>
                <a:srgbClr val="D6A23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íṥḻíďè">
                <a:extLst>
                  <a:ext uri="{FF2B5EF4-FFF2-40B4-BE49-F238E27FC236}">
                    <a16:creationId xmlns:a16="http://schemas.microsoft.com/office/drawing/2014/main" id="{5564492F-E0DC-3C44-9E36-97C4684BAD30}"/>
                  </a:ext>
                </a:extLst>
              </p:cNvPr>
              <p:cNvSpPr/>
              <p:nvPr/>
            </p:nvSpPr>
            <p:spPr bwMode="auto">
              <a:xfrm>
                <a:off x="4475" y="2741"/>
                <a:ext cx="1033" cy="1033"/>
              </a:xfrm>
              <a:custGeom>
                <a:avLst/>
                <a:gdLst>
                  <a:gd name="T0" fmla="*/ 1913 w 1914"/>
                  <a:gd name="T1" fmla="*/ 956 h 1914"/>
                  <a:gd name="T2" fmla="*/ 1785 w 1914"/>
                  <a:gd name="T3" fmla="*/ 1435 h 1914"/>
                  <a:gd name="T4" fmla="*/ 1435 w 1914"/>
                  <a:gd name="T5" fmla="*/ 1785 h 1914"/>
                  <a:gd name="T6" fmla="*/ 957 w 1914"/>
                  <a:gd name="T7" fmla="*/ 1913 h 1914"/>
                  <a:gd name="T8" fmla="*/ 478 w 1914"/>
                  <a:gd name="T9" fmla="*/ 1785 h 1914"/>
                  <a:gd name="T10" fmla="*/ 128 w 1914"/>
                  <a:gd name="T11" fmla="*/ 1435 h 1914"/>
                  <a:gd name="T12" fmla="*/ 0 w 1914"/>
                  <a:gd name="T13" fmla="*/ 956 h 1914"/>
                  <a:gd name="T14" fmla="*/ 128 w 1914"/>
                  <a:gd name="T15" fmla="*/ 478 h 1914"/>
                  <a:gd name="T16" fmla="*/ 478 w 1914"/>
                  <a:gd name="T17" fmla="*/ 128 h 1914"/>
                  <a:gd name="T18" fmla="*/ 957 w 1914"/>
                  <a:gd name="T19" fmla="*/ 0 h 1914"/>
                  <a:gd name="T20" fmla="*/ 1435 w 1914"/>
                  <a:gd name="T21" fmla="*/ 128 h 1914"/>
                  <a:gd name="T22" fmla="*/ 1785 w 1914"/>
                  <a:gd name="T23" fmla="*/ 478 h 1914"/>
                  <a:gd name="T24" fmla="*/ 1913 w 1914"/>
                  <a:gd name="T25" fmla="*/ 956 h 1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14" h="1914">
                    <a:moveTo>
                      <a:pt x="1913" y="956"/>
                    </a:moveTo>
                    <a:cubicBezTo>
                      <a:pt x="1913" y="1132"/>
                      <a:pt x="1873" y="1282"/>
                      <a:pt x="1785" y="1435"/>
                    </a:cubicBezTo>
                    <a:cubicBezTo>
                      <a:pt x="1697" y="1587"/>
                      <a:pt x="1588" y="1697"/>
                      <a:pt x="1435" y="1785"/>
                    </a:cubicBezTo>
                    <a:cubicBezTo>
                      <a:pt x="1283" y="1873"/>
                      <a:pt x="1133" y="1913"/>
                      <a:pt x="957" y="1913"/>
                    </a:cubicBezTo>
                    <a:cubicBezTo>
                      <a:pt x="781" y="1913"/>
                      <a:pt x="631" y="1873"/>
                      <a:pt x="478" y="1785"/>
                    </a:cubicBezTo>
                    <a:cubicBezTo>
                      <a:pt x="326" y="1697"/>
                      <a:pt x="216" y="1587"/>
                      <a:pt x="128" y="1435"/>
                    </a:cubicBezTo>
                    <a:cubicBezTo>
                      <a:pt x="40" y="1282"/>
                      <a:pt x="0" y="1132"/>
                      <a:pt x="0" y="956"/>
                    </a:cubicBezTo>
                    <a:cubicBezTo>
                      <a:pt x="0" y="780"/>
                      <a:pt x="40" y="630"/>
                      <a:pt x="128" y="478"/>
                    </a:cubicBezTo>
                    <a:cubicBezTo>
                      <a:pt x="216" y="325"/>
                      <a:pt x="326" y="216"/>
                      <a:pt x="478" y="128"/>
                    </a:cubicBezTo>
                    <a:cubicBezTo>
                      <a:pt x="631" y="40"/>
                      <a:pt x="781" y="0"/>
                      <a:pt x="957" y="0"/>
                    </a:cubicBezTo>
                    <a:cubicBezTo>
                      <a:pt x="1133" y="0"/>
                      <a:pt x="1283" y="40"/>
                      <a:pt x="1435" y="128"/>
                    </a:cubicBezTo>
                    <a:cubicBezTo>
                      <a:pt x="1588" y="216"/>
                      <a:pt x="1697" y="325"/>
                      <a:pt x="1785" y="478"/>
                    </a:cubicBezTo>
                    <a:cubicBezTo>
                      <a:pt x="1873" y="630"/>
                      <a:pt x="1913" y="780"/>
                      <a:pt x="1913" y="956"/>
                    </a:cubicBezTo>
                  </a:path>
                </a:pathLst>
              </a:custGeom>
              <a:solidFill>
                <a:srgbClr val="FCCF6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î$ļîďê">
                <a:extLst>
                  <a:ext uri="{FF2B5EF4-FFF2-40B4-BE49-F238E27FC236}">
                    <a16:creationId xmlns:a16="http://schemas.microsoft.com/office/drawing/2014/main" id="{A9E8742F-10C3-3E46-B214-E8AF3451D140}"/>
                  </a:ext>
                </a:extLst>
              </p:cNvPr>
              <p:cNvSpPr/>
              <p:nvPr/>
            </p:nvSpPr>
            <p:spPr bwMode="auto">
              <a:xfrm>
                <a:off x="4522" y="2786"/>
                <a:ext cx="941" cy="941"/>
              </a:xfrm>
              <a:custGeom>
                <a:avLst/>
                <a:gdLst>
                  <a:gd name="T0" fmla="*/ 872 w 1744"/>
                  <a:gd name="T1" fmla="*/ 1743 h 1744"/>
                  <a:gd name="T2" fmla="*/ 0 w 1744"/>
                  <a:gd name="T3" fmla="*/ 871 h 1744"/>
                  <a:gd name="T4" fmla="*/ 872 w 1744"/>
                  <a:gd name="T5" fmla="*/ 0 h 1744"/>
                  <a:gd name="T6" fmla="*/ 1743 w 1744"/>
                  <a:gd name="T7" fmla="*/ 871 h 1744"/>
                  <a:gd name="T8" fmla="*/ 872 w 1744"/>
                  <a:gd name="T9" fmla="*/ 1743 h 1744"/>
                  <a:gd name="T10" fmla="*/ 872 w 1744"/>
                  <a:gd name="T11" fmla="*/ 67 h 1744"/>
                  <a:gd name="T12" fmla="*/ 68 w 1744"/>
                  <a:gd name="T13" fmla="*/ 871 h 1744"/>
                  <a:gd name="T14" fmla="*/ 872 w 1744"/>
                  <a:gd name="T15" fmla="*/ 1675 h 1744"/>
                  <a:gd name="T16" fmla="*/ 1676 w 1744"/>
                  <a:gd name="T17" fmla="*/ 871 h 1744"/>
                  <a:gd name="T18" fmla="*/ 872 w 1744"/>
                  <a:gd name="T19" fmla="*/ 67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44" h="1744">
                    <a:moveTo>
                      <a:pt x="872" y="1743"/>
                    </a:moveTo>
                    <a:cubicBezTo>
                      <a:pt x="391" y="1743"/>
                      <a:pt x="0" y="1351"/>
                      <a:pt x="0" y="871"/>
                    </a:cubicBezTo>
                    <a:cubicBezTo>
                      <a:pt x="0" y="390"/>
                      <a:pt x="391" y="0"/>
                      <a:pt x="872" y="0"/>
                    </a:cubicBezTo>
                    <a:cubicBezTo>
                      <a:pt x="1352" y="0"/>
                      <a:pt x="1743" y="391"/>
                      <a:pt x="1743" y="871"/>
                    </a:cubicBezTo>
                    <a:cubicBezTo>
                      <a:pt x="1743" y="1352"/>
                      <a:pt x="1352" y="1743"/>
                      <a:pt x="872" y="1743"/>
                    </a:cubicBezTo>
                    <a:close/>
                    <a:moveTo>
                      <a:pt x="872" y="67"/>
                    </a:moveTo>
                    <a:cubicBezTo>
                      <a:pt x="428" y="67"/>
                      <a:pt x="68" y="428"/>
                      <a:pt x="68" y="871"/>
                    </a:cubicBezTo>
                    <a:cubicBezTo>
                      <a:pt x="68" y="1315"/>
                      <a:pt x="428" y="1675"/>
                      <a:pt x="872" y="1675"/>
                    </a:cubicBezTo>
                    <a:cubicBezTo>
                      <a:pt x="1315" y="1675"/>
                      <a:pt x="1676" y="1315"/>
                      <a:pt x="1676" y="871"/>
                    </a:cubicBezTo>
                    <a:cubicBezTo>
                      <a:pt x="1676" y="428"/>
                      <a:pt x="1315" y="67"/>
                      <a:pt x="872" y="67"/>
                    </a:cubicBezTo>
                    <a:close/>
                  </a:path>
                </a:pathLst>
              </a:custGeom>
              <a:solidFill>
                <a:srgbClr val="D6A23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îṩ1ïde">
                <a:extLst>
                  <a:ext uri="{FF2B5EF4-FFF2-40B4-BE49-F238E27FC236}">
                    <a16:creationId xmlns:a16="http://schemas.microsoft.com/office/drawing/2014/main" id="{0321217D-E5E7-2F46-90A4-F5ED5D1CD4D9}"/>
                  </a:ext>
                </a:extLst>
              </p:cNvPr>
              <p:cNvSpPr/>
              <p:nvPr/>
            </p:nvSpPr>
            <p:spPr bwMode="auto">
              <a:xfrm>
                <a:off x="4818" y="2993"/>
                <a:ext cx="347" cy="526"/>
              </a:xfrm>
              <a:custGeom>
                <a:avLst/>
                <a:gdLst>
                  <a:gd name="T0" fmla="*/ 393 w 645"/>
                  <a:gd name="T1" fmla="*/ 116 h 975"/>
                  <a:gd name="T2" fmla="*/ 428 w 645"/>
                  <a:gd name="T3" fmla="*/ 139 h 975"/>
                  <a:gd name="T4" fmla="*/ 456 w 645"/>
                  <a:gd name="T5" fmla="*/ 171 h 975"/>
                  <a:gd name="T6" fmla="*/ 465 w 645"/>
                  <a:gd name="T7" fmla="*/ 109 h 975"/>
                  <a:gd name="T8" fmla="*/ 629 w 645"/>
                  <a:gd name="T9" fmla="*/ 109 h 975"/>
                  <a:gd name="T10" fmla="*/ 629 w 645"/>
                  <a:gd name="T11" fmla="*/ 371 h 975"/>
                  <a:gd name="T12" fmla="*/ 456 w 645"/>
                  <a:gd name="T13" fmla="*/ 371 h 975"/>
                  <a:gd name="T14" fmla="*/ 421 w 645"/>
                  <a:gd name="T15" fmla="*/ 279 h 975"/>
                  <a:gd name="T16" fmla="*/ 331 w 645"/>
                  <a:gd name="T17" fmla="*/ 247 h 975"/>
                  <a:gd name="T18" fmla="*/ 309 w 645"/>
                  <a:gd name="T19" fmla="*/ 250 h 975"/>
                  <a:gd name="T20" fmla="*/ 287 w 645"/>
                  <a:gd name="T21" fmla="*/ 261 h 975"/>
                  <a:gd name="T22" fmla="*/ 271 w 645"/>
                  <a:gd name="T23" fmla="*/ 279 h 975"/>
                  <a:gd name="T24" fmla="*/ 265 w 645"/>
                  <a:gd name="T25" fmla="*/ 304 h 975"/>
                  <a:gd name="T26" fmla="*/ 293 w 645"/>
                  <a:gd name="T27" fmla="*/ 350 h 975"/>
                  <a:gd name="T28" fmla="*/ 363 w 645"/>
                  <a:gd name="T29" fmla="*/ 384 h 975"/>
                  <a:gd name="T30" fmla="*/ 454 w 645"/>
                  <a:gd name="T31" fmla="*/ 419 h 975"/>
                  <a:gd name="T32" fmla="*/ 545 w 645"/>
                  <a:gd name="T33" fmla="*/ 466 h 975"/>
                  <a:gd name="T34" fmla="*/ 615 w 645"/>
                  <a:gd name="T35" fmla="*/ 535 h 975"/>
                  <a:gd name="T36" fmla="*/ 644 w 645"/>
                  <a:gd name="T37" fmla="*/ 640 h 975"/>
                  <a:gd name="T38" fmla="*/ 621 w 645"/>
                  <a:gd name="T39" fmla="*/ 743 h 975"/>
                  <a:gd name="T40" fmla="*/ 562 w 645"/>
                  <a:gd name="T41" fmla="*/ 810 h 975"/>
                  <a:gd name="T42" fmla="*/ 481 w 645"/>
                  <a:gd name="T43" fmla="*/ 846 h 975"/>
                  <a:gd name="T44" fmla="*/ 393 w 645"/>
                  <a:gd name="T45" fmla="*/ 858 h 975"/>
                  <a:gd name="T46" fmla="*/ 393 w 645"/>
                  <a:gd name="T47" fmla="*/ 974 h 975"/>
                  <a:gd name="T48" fmla="*/ 235 w 645"/>
                  <a:gd name="T49" fmla="*/ 974 h 975"/>
                  <a:gd name="T50" fmla="*/ 235 w 645"/>
                  <a:gd name="T51" fmla="*/ 826 h 975"/>
                  <a:gd name="T52" fmla="*/ 176 w 645"/>
                  <a:gd name="T53" fmla="*/ 785 h 975"/>
                  <a:gd name="T54" fmla="*/ 164 w 645"/>
                  <a:gd name="T55" fmla="*/ 852 h 975"/>
                  <a:gd name="T56" fmla="*/ 0 w 645"/>
                  <a:gd name="T57" fmla="*/ 852 h 975"/>
                  <a:gd name="T58" fmla="*/ 0 w 645"/>
                  <a:gd name="T59" fmla="*/ 581 h 975"/>
                  <a:gd name="T60" fmla="*/ 176 w 645"/>
                  <a:gd name="T61" fmla="*/ 581 h 975"/>
                  <a:gd name="T62" fmla="*/ 191 w 645"/>
                  <a:gd name="T63" fmla="*/ 636 h 975"/>
                  <a:gd name="T64" fmla="*/ 228 w 645"/>
                  <a:gd name="T65" fmla="*/ 668 h 975"/>
                  <a:gd name="T66" fmla="*/ 273 w 645"/>
                  <a:gd name="T67" fmla="*/ 684 h 975"/>
                  <a:gd name="T68" fmla="*/ 312 w 645"/>
                  <a:gd name="T69" fmla="*/ 689 h 975"/>
                  <a:gd name="T70" fmla="*/ 339 w 645"/>
                  <a:gd name="T71" fmla="*/ 687 h 975"/>
                  <a:gd name="T72" fmla="*/ 365 w 645"/>
                  <a:gd name="T73" fmla="*/ 679 h 975"/>
                  <a:gd name="T74" fmla="*/ 386 w 645"/>
                  <a:gd name="T75" fmla="*/ 662 h 975"/>
                  <a:gd name="T76" fmla="*/ 394 w 645"/>
                  <a:gd name="T77" fmla="*/ 634 h 975"/>
                  <a:gd name="T78" fmla="*/ 367 w 645"/>
                  <a:gd name="T79" fmla="*/ 599 h 975"/>
                  <a:gd name="T80" fmla="*/ 300 w 645"/>
                  <a:gd name="T81" fmla="*/ 570 h 975"/>
                  <a:gd name="T82" fmla="*/ 212 w 645"/>
                  <a:gd name="T83" fmla="*/ 538 h 975"/>
                  <a:gd name="T84" fmla="*/ 123 w 645"/>
                  <a:gd name="T85" fmla="*/ 490 h 975"/>
                  <a:gd name="T86" fmla="*/ 56 w 645"/>
                  <a:gd name="T87" fmla="*/ 419 h 975"/>
                  <a:gd name="T88" fmla="*/ 29 w 645"/>
                  <a:gd name="T89" fmla="*/ 314 h 975"/>
                  <a:gd name="T90" fmla="*/ 48 w 645"/>
                  <a:gd name="T91" fmla="*/ 218 h 975"/>
                  <a:gd name="T92" fmla="*/ 97 w 645"/>
                  <a:gd name="T93" fmla="*/ 151 h 975"/>
                  <a:gd name="T94" fmla="*/ 163 w 645"/>
                  <a:gd name="T95" fmla="*/ 110 h 975"/>
                  <a:gd name="T96" fmla="*/ 235 w 645"/>
                  <a:gd name="T97" fmla="*/ 94 h 975"/>
                  <a:gd name="T98" fmla="*/ 235 w 645"/>
                  <a:gd name="T99" fmla="*/ 0 h 975"/>
                  <a:gd name="T100" fmla="*/ 393 w 645"/>
                  <a:gd name="T101" fmla="*/ 0 h 975"/>
                  <a:gd name="T102" fmla="*/ 393 w 645"/>
                  <a:gd name="T103" fmla="*/ 116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5" h="975">
                    <a:moveTo>
                      <a:pt x="393" y="116"/>
                    </a:moveTo>
                    <a:cubicBezTo>
                      <a:pt x="406" y="122"/>
                      <a:pt x="418" y="130"/>
                      <a:pt x="428" y="139"/>
                    </a:cubicBezTo>
                    <a:cubicBezTo>
                      <a:pt x="439" y="148"/>
                      <a:pt x="448" y="159"/>
                      <a:pt x="456" y="171"/>
                    </a:cubicBezTo>
                    <a:lnTo>
                      <a:pt x="465" y="109"/>
                    </a:lnTo>
                    <a:lnTo>
                      <a:pt x="629" y="109"/>
                    </a:lnTo>
                    <a:lnTo>
                      <a:pt x="629" y="371"/>
                    </a:lnTo>
                    <a:lnTo>
                      <a:pt x="456" y="371"/>
                    </a:lnTo>
                    <a:cubicBezTo>
                      <a:pt x="456" y="332"/>
                      <a:pt x="444" y="301"/>
                      <a:pt x="421" y="279"/>
                    </a:cubicBezTo>
                    <a:cubicBezTo>
                      <a:pt x="397" y="258"/>
                      <a:pt x="367" y="247"/>
                      <a:pt x="331" y="247"/>
                    </a:cubicBezTo>
                    <a:cubicBezTo>
                      <a:pt x="325" y="247"/>
                      <a:pt x="317" y="248"/>
                      <a:pt x="309" y="250"/>
                    </a:cubicBezTo>
                    <a:cubicBezTo>
                      <a:pt x="301" y="252"/>
                      <a:pt x="294" y="256"/>
                      <a:pt x="287" y="261"/>
                    </a:cubicBezTo>
                    <a:cubicBezTo>
                      <a:pt x="281" y="266"/>
                      <a:pt x="275" y="272"/>
                      <a:pt x="271" y="279"/>
                    </a:cubicBezTo>
                    <a:cubicBezTo>
                      <a:pt x="267" y="286"/>
                      <a:pt x="265" y="294"/>
                      <a:pt x="265" y="304"/>
                    </a:cubicBezTo>
                    <a:cubicBezTo>
                      <a:pt x="265" y="323"/>
                      <a:pt x="274" y="338"/>
                      <a:pt x="293" y="350"/>
                    </a:cubicBezTo>
                    <a:cubicBezTo>
                      <a:pt x="312" y="362"/>
                      <a:pt x="335" y="374"/>
                      <a:pt x="363" y="384"/>
                    </a:cubicBezTo>
                    <a:cubicBezTo>
                      <a:pt x="391" y="395"/>
                      <a:pt x="422" y="407"/>
                      <a:pt x="454" y="419"/>
                    </a:cubicBezTo>
                    <a:cubicBezTo>
                      <a:pt x="487" y="432"/>
                      <a:pt x="517" y="447"/>
                      <a:pt x="545" y="466"/>
                    </a:cubicBezTo>
                    <a:cubicBezTo>
                      <a:pt x="573" y="485"/>
                      <a:pt x="597" y="508"/>
                      <a:pt x="615" y="535"/>
                    </a:cubicBezTo>
                    <a:cubicBezTo>
                      <a:pt x="634" y="563"/>
                      <a:pt x="644" y="598"/>
                      <a:pt x="644" y="640"/>
                    </a:cubicBezTo>
                    <a:cubicBezTo>
                      <a:pt x="644" y="681"/>
                      <a:pt x="636" y="716"/>
                      <a:pt x="621" y="743"/>
                    </a:cubicBezTo>
                    <a:cubicBezTo>
                      <a:pt x="605" y="771"/>
                      <a:pt x="585" y="793"/>
                      <a:pt x="562" y="810"/>
                    </a:cubicBezTo>
                    <a:cubicBezTo>
                      <a:pt x="538" y="827"/>
                      <a:pt x="511" y="839"/>
                      <a:pt x="481" y="846"/>
                    </a:cubicBezTo>
                    <a:cubicBezTo>
                      <a:pt x="452" y="853"/>
                      <a:pt x="422" y="857"/>
                      <a:pt x="393" y="858"/>
                    </a:cubicBezTo>
                    <a:lnTo>
                      <a:pt x="393" y="974"/>
                    </a:lnTo>
                    <a:lnTo>
                      <a:pt x="235" y="974"/>
                    </a:lnTo>
                    <a:lnTo>
                      <a:pt x="235" y="826"/>
                    </a:lnTo>
                    <a:cubicBezTo>
                      <a:pt x="214" y="815"/>
                      <a:pt x="195" y="801"/>
                      <a:pt x="176" y="785"/>
                    </a:cubicBezTo>
                    <a:lnTo>
                      <a:pt x="164" y="852"/>
                    </a:lnTo>
                    <a:lnTo>
                      <a:pt x="0" y="852"/>
                    </a:lnTo>
                    <a:lnTo>
                      <a:pt x="0" y="581"/>
                    </a:lnTo>
                    <a:lnTo>
                      <a:pt x="176" y="581"/>
                    </a:lnTo>
                    <a:cubicBezTo>
                      <a:pt x="176" y="604"/>
                      <a:pt x="181" y="622"/>
                      <a:pt x="191" y="636"/>
                    </a:cubicBezTo>
                    <a:cubicBezTo>
                      <a:pt x="201" y="650"/>
                      <a:pt x="214" y="660"/>
                      <a:pt x="228" y="668"/>
                    </a:cubicBezTo>
                    <a:cubicBezTo>
                      <a:pt x="242" y="675"/>
                      <a:pt x="257" y="682"/>
                      <a:pt x="273" y="684"/>
                    </a:cubicBezTo>
                    <a:cubicBezTo>
                      <a:pt x="289" y="687"/>
                      <a:pt x="302" y="689"/>
                      <a:pt x="312" y="689"/>
                    </a:cubicBezTo>
                    <a:cubicBezTo>
                      <a:pt x="320" y="689"/>
                      <a:pt x="329" y="689"/>
                      <a:pt x="339" y="687"/>
                    </a:cubicBezTo>
                    <a:cubicBezTo>
                      <a:pt x="348" y="686"/>
                      <a:pt x="357" y="683"/>
                      <a:pt x="365" y="679"/>
                    </a:cubicBezTo>
                    <a:cubicBezTo>
                      <a:pt x="373" y="675"/>
                      <a:pt x="381" y="669"/>
                      <a:pt x="386" y="662"/>
                    </a:cubicBezTo>
                    <a:cubicBezTo>
                      <a:pt x="392" y="654"/>
                      <a:pt x="394" y="646"/>
                      <a:pt x="394" y="634"/>
                    </a:cubicBezTo>
                    <a:cubicBezTo>
                      <a:pt x="394" y="621"/>
                      <a:pt x="385" y="609"/>
                      <a:pt x="367" y="599"/>
                    </a:cubicBezTo>
                    <a:cubicBezTo>
                      <a:pt x="349" y="590"/>
                      <a:pt x="327" y="580"/>
                      <a:pt x="300" y="570"/>
                    </a:cubicBezTo>
                    <a:cubicBezTo>
                      <a:pt x="273" y="561"/>
                      <a:pt x="243" y="550"/>
                      <a:pt x="212" y="538"/>
                    </a:cubicBezTo>
                    <a:cubicBezTo>
                      <a:pt x="180" y="526"/>
                      <a:pt x="150" y="510"/>
                      <a:pt x="123" y="490"/>
                    </a:cubicBezTo>
                    <a:cubicBezTo>
                      <a:pt x="96" y="471"/>
                      <a:pt x="74" y="447"/>
                      <a:pt x="56" y="419"/>
                    </a:cubicBezTo>
                    <a:cubicBezTo>
                      <a:pt x="38" y="391"/>
                      <a:pt x="29" y="356"/>
                      <a:pt x="29" y="314"/>
                    </a:cubicBezTo>
                    <a:cubicBezTo>
                      <a:pt x="29" y="277"/>
                      <a:pt x="35" y="244"/>
                      <a:pt x="48" y="218"/>
                    </a:cubicBezTo>
                    <a:cubicBezTo>
                      <a:pt x="61" y="191"/>
                      <a:pt x="77" y="168"/>
                      <a:pt x="97" y="151"/>
                    </a:cubicBezTo>
                    <a:cubicBezTo>
                      <a:pt x="117" y="133"/>
                      <a:pt x="139" y="120"/>
                      <a:pt x="163" y="110"/>
                    </a:cubicBezTo>
                    <a:cubicBezTo>
                      <a:pt x="188" y="101"/>
                      <a:pt x="211" y="96"/>
                      <a:pt x="235" y="94"/>
                    </a:cubicBezTo>
                    <a:lnTo>
                      <a:pt x="235" y="0"/>
                    </a:lnTo>
                    <a:lnTo>
                      <a:pt x="393" y="0"/>
                    </a:lnTo>
                    <a:lnTo>
                      <a:pt x="393" y="116"/>
                    </a:lnTo>
                  </a:path>
                </a:pathLst>
              </a:custGeom>
              <a:solidFill>
                <a:srgbClr val="D6A23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54E5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7" name="iŝ1iḋe">
            <a:extLst>
              <a:ext uri="{FF2B5EF4-FFF2-40B4-BE49-F238E27FC236}">
                <a16:creationId xmlns:a16="http://schemas.microsoft.com/office/drawing/2014/main" id="{8EED4EA5-E982-7446-B621-145C0C1ED00C}"/>
              </a:ext>
            </a:extLst>
          </p:cNvPr>
          <p:cNvSpPr txBox="1"/>
          <p:nvPr/>
        </p:nvSpPr>
        <p:spPr>
          <a:xfrm>
            <a:off x="4181103" y="5117914"/>
            <a:ext cx="332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58C19"/>
                </a:solidFill>
              </a:rPr>
              <a:t>产品为商场提供引流</a:t>
            </a:r>
            <a:endParaRPr lang="zh-CN" altLang="en-US" sz="2400" dirty="0">
              <a:solidFill>
                <a:srgbClr val="F58C19"/>
              </a:solidFill>
            </a:endParaRPr>
          </a:p>
        </p:txBody>
      </p:sp>
      <p:sp>
        <p:nvSpPr>
          <p:cNvPr id="48" name="îṥľîdé">
            <a:extLst>
              <a:ext uri="{FF2B5EF4-FFF2-40B4-BE49-F238E27FC236}">
                <a16:creationId xmlns:a16="http://schemas.microsoft.com/office/drawing/2014/main" id="{C7431F21-E76B-6B4F-954E-2FFD7755024B}"/>
              </a:ext>
            </a:extLst>
          </p:cNvPr>
          <p:cNvSpPr txBox="1"/>
          <p:nvPr/>
        </p:nvSpPr>
        <p:spPr>
          <a:xfrm>
            <a:off x="4239524" y="3186037"/>
            <a:ext cx="5319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除了产品本身对商家的宣传引流工作，软件还可以对一些支付广告费的商家进行广告的投放。广告的投放方式也可以有</a:t>
            </a:r>
            <a:r>
              <a:rPr lang="en" altLang="zh-CN" sz="1100" dirty="0">
                <a:solidFill>
                  <a:schemeClr val="bg1"/>
                </a:solidFill>
              </a:rPr>
              <a:t>AR</a:t>
            </a:r>
            <a:r>
              <a:rPr lang="zh-CN" altLang="en-US" sz="1100" dirty="0">
                <a:solidFill>
                  <a:schemeClr val="bg1"/>
                </a:solidFill>
              </a:rPr>
              <a:t>广告、扫描广告等选择。</a:t>
            </a:r>
          </a:p>
        </p:txBody>
      </p:sp>
      <p:sp>
        <p:nvSpPr>
          <p:cNvPr id="49" name="îṥľîdé">
            <a:extLst>
              <a:ext uri="{FF2B5EF4-FFF2-40B4-BE49-F238E27FC236}">
                <a16:creationId xmlns:a16="http://schemas.microsoft.com/office/drawing/2014/main" id="{871A0161-20AF-9C4E-A9FD-6364CDD0C9D8}"/>
              </a:ext>
            </a:extLst>
          </p:cNvPr>
          <p:cNvSpPr txBox="1"/>
          <p:nvPr/>
        </p:nvSpPr>
        <p:spPr>
          <a:xfrm>
            <a:off x="4181103" y="4317694"/>
            <a:ext cx="5319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本产品可以给商场的儿童图书区域带来不小的宣传效益和经济利益，结合</a:t>
            </a:r>
            <a:r>
              <a:rPr lang="en" altLang="zh-CN" sz="1100" dirty="0">
                <a:solidFill>
                  <a:schemeClr val="bg1"/>
                </a:solidFill>
              </a:rPr>
              <a:t>AR</a:t>
            </a:r>
            <a:r>
              <a:rPr lang="zh-CN" altLang="en-US" sz="1100" dirty="0">
                <a:solidFill>
                  <a:schemeClr val="bg1"/>
                </a:solidFill>
              </a:rPr>
              <a:t>技术的图书售卖本就是一个创造营收的途径。</a:t>
            </a:r>
          </a:p>
        </p:txBody>
      </p:sp>
      <p:sp>
        <p:nvSpPr>
          <p:cNvPr id="50" name="îṥľîdé">
            <a:extLst>
              <a:ext uri="{FF2B5EF4-FFF2-40B4-BE49-F238E27FC236}">
                <a16:creationId xmlns:a16="http://schemas.microsoft.com/office/drawing/2014/main" id="{04FE9097-6976-E740-AA22-E961ACFDE740}"/>
              </a:ext>
            </a:extLst>
          </p:cNvPr>
          <p:cNvSpPr txBox="1"/>
          <p:nvPr/>
        </p:nvSpPr>
        <p:spPr>
          <a:xfrm>
            <a:off x="4181103" y="5487246"/>
            <a:ext cx="5319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本产品可以成为一个购物中心的特色，对整个商场都有很好的宣传效果，大大强化了商场在同领域内部的竞争力</a:t>
            </a:r>
          </a:p>
        </p:txBody>
      </p:sp>
    </p:spTree>
    <p:extLst>
      <p:ext uri="{BB962C8B-B14F-4D97-AF65-F5344CB8AC3E}">
        <p14:creationId xmlns:p14="http://schemas.microsoft.com/office/powerpoint/2010/main" val="3806592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ş1î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iṣlíde">
            <a:extLst>
              <a:ext uri="{FF2B5EF4-FFF2-40B4-BE49-F238E27FC236}">
                <a16:creationId xmlns:a16="http://schemas.microsoft.com/office/drawing/2014/main" id="{A27ACD9C-C45E-7E46-883F-E9AF2D8C97C4}"/>
              </a:ext>
            </a:extLst>
          </p:cNvPr>
          <p:cNvGrpSpPr/>
          <p:nvPr/>
        </p:nvGrpSpPr>
        <p:grpSpPr>
          <a:xfrm>
            <a:off x="1255403" y="1951380"/>
            <a:ext cx="10936597" cy="4906620"/>
            <a:chOff x="1255403" y="1828308"/>
            <a:chExt cx="10936597" cy="4906620"/>
          </a:xfrm>
        </p:grpSpPr>
        <p:grpSp>
          <p:nvGrpSpPr>
            <p:cNvPr id="19" name="ïşļïḍê">
              <a:extLst>
                <a:ext uri="{FF2B5EF4-FFF2-40B4-BE49-F238E27FC236}">
                  <a16:creationId xmlns:a16="http://schemas.microsoft.com/office/drawing/2014/main" id="{A2E8773C-BB4E-894A-AF55-2F069D26C801}"/>
                </a:ext>
              </a:extLst>
            </p:cNvPr>
            <p:cNvGrpSpPr/>
            <p:nvPr/>
          </p:nvGrpSpPr>
          <p:grpSpPr>
            <a:xfrm>
              <a:off x="1255403" y="1828308"/>
              <a:ext cx="1430591" cy="924408"/>
              <a:chOff x="1425205" y="2247772"/>
              <a:chExt cx="1073519" cy="693678"/>
            </a:xfrm>
            <a:solidFill>
              <a:schemeClr val="accent1"/>
            </a:solidFill>
          </p:grpSpPr>
          <p:sp>
            <p:nvSpPr>
              <p:cNvPr id="21" name="íş1ïḍè">
                <a:extLst>
                  <a:ext uri="{FF2B5EF4-FFF2-40B4-BE49-F238E27FC236}">
                    <a16:creationId xmlns:a16="http://schemas.microsoft.com/office/drawing/2014/main" id="{6650C654-5034-2449-AF50-791527EAFAEC}"/>
                  </a:ext>
                </a:extLst>
              </p:cNvPr>
              <p:cNvSpPr/>
              <p:nvPr/>
            </p:nvSpPr>
            <p:spPr>
              <a:xfrm>
                <a:off x="1425205" y="2247772"/>
                <a:ext cx="595680" cy="693678"/>
              </a:xfrm>
              <a:custGeom>
                <a:avLst/>
                <a:gdLst>
                  <a:gd name="connsiteX0" fmla="*/ 264319 w 595680"/>
                  <a:gd name="connsiteY0" fmla="*/ 0 h 693678"/>
                  <a:gd name="connsiteX1" fmla="*/ 595680 w 595680"/>
                  <a:gd name="connsiteY1" fmla="*/ 0 h 693678"/>
                  <a:gd name="connsiteX2" fmla="*/ 595680 w 595680"/>
                  <a:gd name="connsiteY2" fmla="*/ 331361 h 693678"/>
                  <a:gd name="connsiteX3" fmla="*/ 331268 w 595680"/>
                  <a:gd name="connsiteY3" fmla="*/ 693678 h 693678"/>
                  <a:gd name="connsiteX4" fmla="*/ 0 w 595680"/>
                  <a:gd name="connsiteY4" fmla="*/ 693678 h 693678"/>
                  <a:gd name="connsiteX5" fmla="*/ 264412 w 595680"/>
                  <a:gd name="connsiteY5" fmla="*/ 331361 h 693678"/>
                  <a:gd name="connsiteX6" fmla="*/ 264319 w 595680"/>
                  <a:gd name="connsiteY6" fmla="*/ 331361 h 693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5680" h="693678">
                    <a:moveTo>
                      <a:pt x="264319" y="0"/>
                    </a:moveTo>
                    <a:lnTo>
                      <a:pt x="595680" y="0"/>
                    </a:lnTo>
                    <a:lnTo>
                      <a:pt x="595680" y="331361"/>
                    </a:lnTo>
                    <a:lnTo>
                      <a:pt x="331268" y="693678"/>
                    </a:lnTo>
                    <a:lnTo>
                      <a:pt x="0" y="693678"/>
                    </a:lnTo>
                    <a:lnTo>
                      <a:pt x="264412" y="331361"/>
                    </a:lnTo>
                    <a:lnTo>
                      <a:pt x="264319" y="3313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îš1ïḑé">
                <a:extLst>
                  <a:ext uri="{FF2B5EF4-FFF2-40B4-BE49-F238E27FC236}">
                    <a16:creationId xmlns:a16="http://schemas.microsoft.com/office/drawing/2014/main" id="{89F65E75-FAEE-1C4F-900D-21806D658682}"/>
                  </a:ext>
                </a:extLst>
              </p:cNvPr>
              <p:cNvSpPr/>
              <p:nvPr/>
            </p:nvSpPr>
            <p:spPr>
              <a:xfrm>
                <a:off x="1903044" y="2247772"/>
                <a:ext cx="595680" cy="693678"/>
              </a:xfrm>
              <a:custGeom>
                <a:avLst/>
                <a:gdLst>
                  <a:gd name="connsiteX0" fmla="*/ 264319 w 595680"/>
                  <a:gd name="connsiteY0" fmla="*/ 0 h 693678"/>
                  <a:gd name="connsiteX1" fmla="*/ 595680 w 595680"/>
                  <a:gd name="connsiteY1" fmla="*/ 0 h 693678"/>
                  <a:gd name="connsiteX2" fmla="*/ 595680 w 595680"/>
                  <a:gd name="connsiteY2" fmla="*/ 331361 h 693678"/>
                  <a:gd name="connsiteX3" fmla="*/ 331268 w 595680"/>
                  <a:gd name="connsiteY3" fmla="*/ 693678 h 693678"/>
                  <a:gd name="connsiteX4" fmla="*/ 0 w 595680"/>
                  <a:gd name="connsiteY4" fmla="*/ 693678 h 693678"/>
                  <a:gd name="connsiteX5" fmla="*/ 264412 w 595680"/>
                  <a:gd name="connsiteY5" fmla="*/ 331361 h 693678"/>
                  <a:gd name="connsiteX6" fmla="*/ 264319 w 595680"/>
                  <a:gd name="connsiteY6" fmla="*/ 331361 h 693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5680" h="693678">
                    <a:moveTo>
                      <a:pt x="264319" y="0"/>
                    </a:moveTo>
                    <a:lnTo>
                      <a:pt x="595680" y="0"/>
                    </a:lnTo>
                    <a:lnTo>
                      <a:pt x="595680" y="331361"/>
                    </a:lnTo>
                    <a:lnTo>
                      <a:pt x="331268" y="693678"/>
                    </a:lnTo>
                    <a:lnTo>
                      <a:pt x="0" y="693678"/>
                    </a:lnTo>
                    <a:lnTo>
                      <a:pt x="264412" y="331361"/>
                    </a:lnTo>
                    <a:lnTo>
                      <a:pt x="264319" y="3313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" name="íšḷíḓe">
              <a:extLst>
                <a:ext uri="{FF2B5EF4-FFF2-40B4-BE49-F238E27FC236}">
                  <a16:creationId xmlns:a16="http://schemas.microsoft.com/office/drawing/2014/main" id="{E573B293-1B46-704D-8441-E843F2FFA49C}"/>
                </a:ext>
              </a:extLst>
            </p:cNvPr>
            <p:cNvSpPr txBox="1"/>
            <p:nvPr/>
          </p:nvSpPr>
          <p:spPr>
            <a:xfrm>
              <a:off x="6621244" y="2551865"/>
              <a:ext cx="5570756" cy="4183063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zh-CN" sz="19900" b="1" dirty="0">
                  <a:solidFill>
                    <a:srgbClr val="0541A7">
                      <a:alpha val="70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REP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zh-CN" sz="19900" b="1" dirty="0">
                  <a:solidFill>
                    <a:srgbClr val="0541A7">
                      <a:alpha val="70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ORT</a:t>
              </a:r>
              <a:endParaRPr lang="zh-CN" altLang="en-US" sz="19900" b="1" dirty="0">
                <a:solidFill>
                  <a:srgbClr val="0541A7">
                    <a:alpha val="7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îṡḻïďé">
            <a:extLst>
              <a:ext uri="{FF2B5EF4-FFF2-40B4-BE49-F238E27FC236}">
                <a16:creationId xmlns:a16="http://schemas.microsoft.com/office/drawing/2014/main" id="{E8C610CA-54CA-1A4D-9CD8-485C5B7BFA81}"/>
              </a:ext>
            </a:extLst>
          </p:cNvPr>
          <p:cNvSpPr txBox="1">
            <a:spLocks/>
          </p:cNvSpPr>
          <p:nvPr/>
        </p:nvSpPr>
        <p:spPr>
          <a:xfrm>
            <a:off x="2119085" y="1512888"/>
            <a:ext cx="9399817" cy="2551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</a:t>
            </a:r>
            <a:b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4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感谢聆听！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9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ş1î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îŝliḍè">
            <a:extLst>
              <a:ext uri="{FF2B5EF4-FFF2-40B4-BE49-F238E27FC236}">
                <a16:creationId xmlns:a16="http://schemas.microsoft.com/office/drawing/2014/main" id="{F05718DD-D941-604E-9F8A-6B2ADBB18111}"/>
              </a:ext>
            </a:extLst>
          </p:cNvPr>
          <p:cNvSpPr txBox="1"/>
          <p:nvPr/>
        </p:nvSpPr>
        <p:spPr>
          <a:xfrm>
            <a:off x="6132509" y="2443943"/>
            <a:ext cx="5677104" cy="441405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zh-CN" sz="19900" b="1" dirty="0">
                <a:solidFill>
                  <a:srgbClr val="0541A7">
                    <a:alpha val="7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9900" b="1" dirty="0">
              <a:solidFill>
                <a:srgbClr val="0541A7">
                  <a:alpha val="7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íšḻîḓè">
            <a:extLst>
              <a:ext uri="{FF2B5EF4-FFF2-40B4-BE49-F238E27FC236}">
                <a16:creationId xmlns:a16="http://schemas.microsoft.com/office/drawing/2014/main" id="{A585A36D-3676-0E48-8E43-93A5BD5E5269}"/>
              </a:ext>
            </a:extLst>
          </p:cNvPr>
          <p:cNvGrpSpPr/>
          <p:nvPr/>
        </p:nvGrpSpPr>
        <p:grpSpPr>
          <a:xfrm>
            <a:off x="2474735" y="2282053"/>
            <a:ext cx="1430591" cy="924408"/>
            <a:chOff x="1425205" y="2247772"/>
            <a:chExt cx="1073519" cy="693678"/>
          </a:xfrm>
          <a:solidFill>
            <a:schemeClr val="accent1"/>
          </a:solidFill>
        </p:grpSpPr>
        <p:sp>
          <p:nvSpPr>
            <p:cNvPr id="14" name="íSľïḍé">
              <a:extLst>
                <a:ext uri="{FF2B5EF4-FFF2-40B4-BE49-F238E27FC236}">
                  <a16:creationId xmlns:a16="http://schemas.microsoft.com/office/drawing/2014/main" id="{F0940273-3852-5A4B-994F-226948FCF861}"/>
                </a:ext>
              </a:extLst>
            </p:cNvPr>
            <p:cNvSpPr/>
            <p:nvPr/>
          </p:nvSpPr>
          <p:spPr>
            <a:xfrm>
              <a:off x="1425205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ï$1iḋe">
              <a:extLst>
                <a:ext uri="{FF2B5EF4-FFF2-40B4-BE49-F238E27FC236}">
                  <a16:creationId xmlns:a16="http://schemas.microsoft.com/office/drawing/2014/main" id="{4A620D47-7E2A-204F-B3BB-92033FD2F830}"/>
                </a:ext>
              </a:extLst>
            </p:cNvPr>
            <p:cNvSpPr/>
            <p:nvPr/>
          </p:nvSpPr>
          <p:spPr>
            <a:xfrm>
              <a:off x="1903044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iś1iḍê">
            <a:extLst>
              <a:ext uri="{FF2B5EF4-FFF2-40B4-BE49-F238E27FC236}">
                <a16:creationId xmlns:a16="http://schemas.microsoft.com/office/drawing/2014/main" id="{AF52CBDD-BD8E-7241-927D-9B7852EC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153" y="2086496"/>
            <a:ext cx="5752435" cy="1315522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目标与解决思路</a:t>
            </a:r>
          </a:p>
        </p:txBody>
      </p:sp>
      <p:sp>
        <p:nvSpPr>
          <p:cNvPr id="17" name="íSḻíḑe">
            <a:extLst>
              <a:ext uri="{FF2B5EF4-FFF2-40B4-BE49-F238E27FC236}">
                <a16:creationId xmlns:a16="http://schemas.microsoft.com/office/drawing/2014/main" id="{BFC7F6C9-3579-BB4B-87A6-814F63353798}"/>
              </a:ext>
            </a:extLst>
          </p:cNvPr>
          <p:cNvSpPr txBox="1">
            <a:spLocks/>
          </p:cNvSpPr>
          <p:nvPr/>
        </p:nvSpPr>
        <p:spPr>
          <a:xfrm>
            <a:off x="3375483" y="3429000"/>
            <a:ext cx="5677105" cy="96576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项目背景</a:t>
            </a:r>
            <a:endParaRPr lang="en-US" altLang="zh-CN" dirty="0">
              <a:solidFill>
                <a:schemeClr val="bg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竞品分析</a:t>
            </a:r>
            <a:endParaRPr lang="en-US" altLang="zh-CN" dirty="0">
              <a:solidFill>
                <a:schemeClr val="bg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业务目标</a:t>
            </a:r>
          </a:p>
        </p:txBody>
      </p:sp>
    </p:spTree>
    <p:extLst>
      <p:ext uri="{BB962C8B-B14F-4D97-AF65-F5344CB8AC3E}">
        <p14:creationId xmlns:p14="http://schemas.microsoft.com/office/powerpoint/2010/main" val="184939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项目背景</a:t>
            </a:r>
          </a:p>
        </p:txBody>
      </p:sp>
      <p:sp>
        <p:nvSpPr>
          <p:cNvPr id="48" name="iSľïḋê">
            <a:extLst>
              <a:ext uri="{FF2B5EF4-FFF2-40B4-BE49-F238E27FC236}">
                <a16:creationId xmlns:a16="http://schemas.microsoft.com/office/drawing/2014/main" id="{CB27E853-872D-734F-BE62-E3F352A1708F}"/>
              </a:ext>
            </a:extLst>
          </p:cNvPr>
          <p:cNvSpPr txBox="1">
            <a:spLocks/>
          </p:cNvSpPr>
          <p:nvPr/>
        </p:nvSpPr>
        <p:spPr>
          <a:xfrm>
            <a:off x="5351306" y="4271329"/>
            <a:ext cx="6186647" cy="541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1800" dirty="0">
                <a:solidFill>
                  <a:schemeClr val="accent1"/>
                </a:solidFill>
              </a:rPr>
              <a:t>购物中心</a:t>
            </a:r>
            <a:r>
              <a:rPr lang="zh-CN" altLang="en-US" sz="1800" dirty="0">
                <a:solidFill>
                  <a:schemeClr val="accent1"/>
                </a:solidFill>
              </a:rPr>
              <a:t>发展迅速 亟需</a:t>
            </a:r>
            <a:r>
              <a:rPr lang="zh-CN" altLang="zh-CN" sz="1800" dirty="0">
                <a:solidFill>
                  <a:schemeClr val="accent1"/>
                </a:solidFill>
              </a:rPr>
              <a:t>更好的方式进行用户引</a:t>
            </a:r>
            <a:r>
              <a:rPr lang="zh-CN" altLang="en-US" sz="1800" dirty="0">
                <a:solidFill>
                  <a:schemeClr val="accent1"/>
                </a:solidFill>
              </a:rPr>
              <a:t>流</a:t>
            </a:r>
            <a:r>
              <a:rPr lang="zh-CN" altLang="zh-CN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    </a:t>
            </a:r>
            <a:endParaRPr lang="zh-CN" altLang="zh-CN" sz="1800" dirty="0">
              <a:solidFill>
                <a:schemeClr val="accent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0640505-E732-0345-B471-4DF082C63114}"/>
              </a:ext>
            </a:extLst>
          </p:cNvPr>
          <p:cNvGrpSpPr>
            <a:grpSpLocks noChangeAspect="1"/>
          </p:cNvGrpSpPr>
          <p:nvPr/>
        </p:nvGrpSpPr>
        <p:grpSpPr>
          <a:xfrm>
            <a:off x="363223" y="1851200"/>
            <a:ext cx="4185119" cy="4165930"/>
            <a:chOff x="3098908" y="744292"/>
            <a:chExt cx="5305559" cy="5281233"/>
          </a:xfrm>
        </p:grpSpPr>
        <p:sp>
          <p:nvSpPr>
            <p:cNvPr id="7" name="任意多边形 145">
              <a:extLst>
                <a:ext uri="{FF2B5EF4-FFF2-40B4-BE49-F238E27FC236}">
                  <a16:creationId xmlns:a16="http://schemas.microsoft.com/office/drawing/2014/main" id="{4C5B9C34-90CE-4D45-89F2-CD189A79B50A}"/>
                </a:ext>
              </a:extLst>
            </p:cNvPr>
            <p:cNvSpPr/>
            <p:nvPr/>
          </p:nvSpPr>
          <p:spPr>
            <a:xfrm>
              <a:off x="5742466" y="744292"/>
              <a:ext cx="2520109" cy="5133003"/>
            </a:xfrm>
            <a:custGeom>
              <a:avLst/>
              <a:gdLst>
                <a:gd name="connsiteX0" fmla="*/ 2119459 w 2520109"/>
                <a:gd name="connsiteY0" fmla="*/ 5132863 h 5133003"/>
                <a:gd name="connsiteX1" fmla="*/ 377151 w 2520109"/>
                <a:gd name="connsiteY1" fmla="*/ 5124688 h 5133003"/>
                <a:gd name="connsiteX2" fmla="*/ -438 w 2520109"/>
                <a:gd name="connsiteY2" fmla="*/ 4744437 h 5133003"/>
                <a:gd name="connsiteX3" fmla="*/ 18575 w 2520109"/>
                <a:gd name="connsiteY3" fmla="*/ 377831 h 5133003"/>
                <a:gd name="connsiteX4" fmla="*/ 399776 w 2520109"/>
                <a:gd name="connsiteY4" fmla="*/ -138 h 5133003"/>
                <a:gd name="connsiteX5" fmla="*/ 2142084 w 2520109"/>
                <a:gd name="connsiteY5" fmla="*/ 8037 h 5133003"/>
                <a:gd name="connsiteX6" fmla="*/ 2519672 w 2520109"/>
                <a:gd name="connsiteY6" fmla="*/ 388288 h 5133003"/>
                <a:gd name="connsiteX7" fmla="*/ 2500660 w 2520109"/>
                <a:gd name="connsiteY7" fmla="*/ 4754894 h 5133003"/>
                <a:gd name="connsiteX8" fmla="*/ 2119459 w 2520109"/>
                <a:gd name="connsiteY8" fmla="*/ 5132863 h 51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109" h="5133003">
                  <a:moveTo>
                    <a:pt x="2119459" y="5132863"/>
                  </a:moveTo>
                  <a:lnTo>
                    <a:pt x="377151" y="5124688"/>
                  </a:lnTo>
                  <a:cubicBezTo>
                    <a:pt x="168184" y="5123224"/>
                    <a:pt x="-438" y="4953404"/>
                    <a:pt x="-438" y="4744437"/>
                  </a:cubicBezTo>
                  <a:lnTo>
                    <a:pt x="18575" y="377831"/>
                  </a:lnTo>
                  <a:cubicBezTo>
                    <a:pt x="19829" y="168351"/>
                    <a:pt x="190296" y="-670"/>
                    <a:pt x="399776" y="-138"/>
                  </a:cubicBezTo>
                  <a:lnTo>
                    <a:pt x="2142084" y="8037"/>
                  </a:lnTo>
                  <a:cubicBezTo>
                    <a:pt x="2351050" y="9501"/>
                    <a:pt x="2519672" y="179321"/>
                    <a:pt x="2519672" y="388288"/>
                  </a:cubicBezTo>
                  <a:lnTo>
                    <a:pt x="2500660" y="4754894"/>
                  </a:lnTo>
                  <a:cubicBezTo>
                    <a:pt x="2499405" y="4964374"/>
                    <a:pt x="2328958" y="5133395"/>
                    <a:pt x="2119459" y="5132863"/>
                  </a:cubicBezTo>
                  <a:close/>
                </a:path>
              </a:pathLst>
            </a:custGeom>
            <a:solidFill>
              <a:srgbClr val="121E3A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 146">
              <a:extLst>
                <a:ext uri="{FF2B5EF4-FFF2-40B4-BE49-F238E27FC236}">
                  <a16:creationId xmlns:a16="http://schemas.microsoft.com/office/drawing/2014/main" id="{2409759D-D852-DC41-A40D-746E4D38C061}"/>
                </a:ext>
              </a:extLst>
            </p:cNvPr>
            <p:cNvSpPr/>
            <p:nvPr/>
          </p:nvSpPr>
          <p:spPr>
            <a:xfrm>
              <a:off x="5858822" y="894872"/>
              <a:ext cx="2288538" cy="4801232"/>
            </a:xfrm>
            <a:custGeom>
              <a:avLst/>
              <a:gdLst>
                <a:gd name="connsiteX0" fmla="*/ 2022494 w 2288538"/>
                <a:gd name="connsiteY0" fmla="*/ 7276 h 4801232"/>
                <a:gd name="connsiteX1" fmla="*/ 1684833 w 2288538"/>
                <a:gd name="connsiteY1" fmla="*/ 5755 h 4801232"/>
                <a:gd name="connsiteX2" fmla="*/ 1602508 w 2288538"/>
                <a:gd name="connsiteY2" fmla="*/ 91102 h 4801232"/>
                <a:gd name="connsiteX3" fmla="*/ 1602508 w 2288538"/>
                <a:gd name="connsiteY3" fmla="*/ 91121 h 4801232"/>
                <a:gd name="connsiteX4" fmla="*/ 1602508 w 2288538"/>
                <a:gd name="connsiteY4" fmla="*/ 152341 h 4801232"/>
                <a:gd name="connsiteX5" fmla="*/ 1520203 w 2288538"/>
                <a:gd name="connsiteY5" fmla="*/ 237707 h 4801232"/>
                <a:gd name="connsiteX6" fmla="*/ 1520184 w 2288538"/>
                <a:gd name="connsiteY6" fmla="*/ 237707 h 4801232"/>
                <a:gd name="connsiteX7" fmla="*/ 861780 w 2288538"/>
                <a:gd name="connsiteY7" fmla="*/ 234665 h 4801232"/>
                <a:gd name="connsiteX8" fmla="*/ 780026 w 2288538"/>
                <a:gd name="connsiteY8" fmla="*/ 148539 h 4801232"/>
                <a:gd name="connsiteX9" fmla="*/ 780026 w 2288538"/>
                <a:gd name="connsiteY9" fmla="*/ 87318 h 4801232"/>
                <a:gd name="connsiteX10" fmla="*/ 698273 w 2288538"/>
                <a:gd name="connsiteY10" fmla="*/ 1192 h 4801232"/>
                <a:gd name="connsiteX11" fmla="*/ 579444 w 2288538"/>
                <a:gd name="connsiteY11" fmla="*/ 1192 h 4801232"/>
                <a:gd name="connsiteX12" fmla="*/ 283799 w 2288538"/>
                <a:gd name="connsiteY12" fmla="*/ -139 h 4801232"/>
                <a:gd name="connsiteX13" fmla="*/ 17624 w 2288538"/>
                <a:gd name="connsiteY13" fmla="*/ 264515 h 4801232"/>
                <a:gd name="connsiteX14" fmla="*/ -438 w 2288538"/>
                <a:gd name="connsiteY14" fmla="*/ 4526743 h 4801232"/>
                <a:gd name="connsiteX15" fmla="*/ 264216 w 2288538"/>
                <a:gd name="connsiteY15" fmla="*/ 4792918 h 4801232"/>
                <a:gd name="connsiteX16" fmla="*/ 2002912 w 2288538"/>
                <a:gd name="connsiteY16" fmla="*/ 4801093 h 4801232"/>
                <a:gd name="connsiteX17" fmla="*/ 2269087 w 2288538"/>
                <a:gd name="connsiteY17" fmla="*/ 4536439 h 4801232"/>
                <a:gd name="connsiteX18" fmla="*/ 2288100 w 2288538"/>
                <a:gd name="connsiteY18" fmla="*/ 274211 h 4801232"/>
                <a:gd name="connsiteX19" fmla="*/ 2022685 w 2288538"/>
                <a:gd name="connsiteY19" fmla="*/ 7276 h 4801232"/>
                <a:gd name="connsiteX20" fmla="*/ 2022494 w 2288538"/>
                <a:gd name="connsiteY20" fmla="*/ 7276 h 480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8538" h="4801232">
                  <a:moveTo>
                    <a:pt x="2022494" y="7276"/>
                  </a:moveTo>
                  <a:lnTo>
                    <a:pt x="1684833" y="5755"/>
                  </a:lnTo>
                  <a:cubicBezTo>
                    <a:pt x="1638537" y="6591"/>
                    <a:pt x="1601672" y="44787"/>
                    <a:pt x="1602508" y="91102"/>
                  </a:cubicBezTo>
                  <a:cubicBezTo>
                    <a:pt x="1602508" y="91102"/>
                    <a:pt x="1602508" y="91121"/>
                    <a:pt x="1602508" y="91121"/>
                  </a:cubicBezTo>
                  <a:lnTo>
                    <a:pt x="1602508" y="152341"/>
                  </a:lnTo>
                  <a:cubicBezTo>
                    <a:pt x="1603364" y="198637"/>
                    <a:pt x="1566517" y="236852"/>
                    <a:pt x="1520203" y="237707"/>
                  </a:cubicBezTo>
                  <a:cubicBezTo>
                    <a:pt x="1520203" y="237707"/>
                    <a:pt x="1520184" y="237707"/>
                    <a:pt x="1520184" y="237707"/>
                  </a:cubicBezTo>
                  <a:lnTo>
                    <a:pt x="861780" y="234665"/>
                  </a:lnTo>
                  <a:cubicBezTo>
                    <a:pt x="815428" y="233429"/>
                    <a:pt x="778847" y="194891"/>
                    <a:pt x="780026" y="148539"/>
                  </a:cubicBezTo>
                  <a:lnTo>
                    <a:pt x="780026" y="87318"/>
                  </a:lnTo>
                  <a:cubicBezTo>
                    <a:pt x="781205" y="40966"/>
                    <a:pt x="744606" y="2427"/>
                    <a:pt x="698273" y="1192"/>
                  </a:cubicBezTo>
                  <a:lnTo>
                    <a:pt x="579444" y="1192"/>
                  </a:lnTo>
                  <a:lnTo>
                    <a:pt x="283799" y="-139"/>
                  </a:lnTo>
                  <a:cubicBezTo>
                    <a:pt x="137384" y="-139"/>
                    <a:pt x="18461" y="118100"/>
                    <a:pt x="17624" y="264515"/>
                  </a:cubicBezTo>
                  <a:lnTo>
                    <a:pt x="-438" y="4526743"/>
                  </a:lnTo>
                  <a:cubicBezTo>
                    <a:pt x="-438" y="4673158"/>
                    <a:pt x="117801" y="4792081"/>
                    <a:pt x="264216" y="4792918"/>
                  </a:cubicBezTo>
                  <a:lnTo>
                    <a:pt x="2002912" y="4801093"/>
                  </a:lnTo>
                  <a:cubicBezTo>
                    <a:pt x="2149327" y="4801093"/>
                    <a:pt x="2268251" y="4682855"/>
                    <a:pt x="2269087" y="4536439"/>
                  </a:cubicBezTo>
                  <a:lnTo>
                    <a:pt x="2288100" y="274211"/>
                  </a:lnTo>
                  <a:cubicBezTo>
                    <a:pt x="2288518" y="127207"/>
                    <a:pt x="2169689" y="7694"/>
                    <a:pt x="2022685" y="7276"/>
                  </a:cubicBezTo>
                  <a:cubicBezTo>
                    <a:pt x="2022628" y="7276"/>
                    <a:pt x="2022552" y="7276"/>
                    <a:pt x="2022494" y="7276"/>
                  </a:cubicBezTo>
                  <a:close/>
                </a:path>
              </a:pathLst>
            </a:custGeom>
            <a:solidFill>
              <a:srgbClr val="FFFFFF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8405E100-8AB9-2745-A25F-10DE0B0D92A2}"/>
                </a:ext>
              </a:extLst>
            </p:cNvPr>
            <p:cNvSpPr/>
            <p:nvPr/>
          </p:nvSpPr>
          <p:spPr>
            <a:xfrm>
              <a:off x="5957053" y="1809596"/>
              <a:ext cx="2095877" cy="3793746"/>
            </a:xfrm>
            <a:prstGeom prst="roundRect">
              <a:avLst>
                <a:gd name="adj" fmla="val 7593"/>
              </a:avLst>
            </a:prstGeom>
            <a:solidFill>
              <a:srgbClr val="EBE8EF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6CEB3D0-A1B5-C442-9B84-FD7ECD966EA9}"/>
                </a:ext>
              </a:extLst>
            </p:cNvPr>
            <p:cNvGrpSpPr/>
            <p:nvPr/>
          </p:nvGrpSpPr>
          <p:grpSpPr>
            <a:xfrm>
              <a:off x="6142869" y="2357495"/>
              <a:ext cx="1724245" cy="1036728"/>
              <a:chOff x="6142869" y="2195603"/>
              <a:chExt cx="1724245" cy="1036728"/>
            </a:xfrm>
          </p:grpSpPr>
          <p:sp>
            <p:nvSpPr>
              <p:cNvPr id="141" name="圆角矩形 140">
                <a:extLst>
                  <a:ext uri="{FF2B5EF4-FFF2-40B4-BE49-F238E27FC236}">
                    <a16:creationId xmlns:a16="http://schemas.microsoft.com/office/drawing/2014/main" id="{30F89CE1-AE98-D344-846E-E3342C967294}"/>
                  </a:ext>
                </a:extLst>
              </p:cNvPr>
              <p:cNvSpPr/>
              <p:nvPr/>
            </p:nvSpPr>
            <p:spPr>
              <a:xfrm>
                <a:off x="6142869" y="2195603"/>
                <a:ext cx="1724245" cy="1036728"/>
              </a:xfrm>
              <a:prstGeom prst="roundRect">
                <a:avLst>
                  <a:gd name="adj" fmla="val 4712"/>
                </a:avLst>
              </a:prstGeom>
              <a:solidFill>
                <a:schemeClr val="bg1"/>
              </a:solidFill>
              <a:ln w="189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aseline="-25000"/>
              </a:p>
            </p:txBody>
          </p:sp>
          <p:pic>
            <p:nvPicPr>
              <p:cNvPr id="142" name="图片 209">
                <a:extLst>
                  <a:ext uri="{FF2B5EF4-FFF2-40B4-BE49-F238E27FC236}">
                    <a16:creationId xmlns:a16="http://schemas.microsoft.com/office/drawing/2014/main" id="{05235CCA-E807-024D-B7E1-7233CF5E2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55851" y="2382021"/>
                <a:ext cx="1298280" cy="663893"/>
              </a:xfrm>
              <a:prstGeom prst="rect">
                <a:avLst/>
              </a:prstGeom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67663DA-8879-C845-A7E5-75C16E92DD4C}"/>
                </a:ext>
              </a:extLst>
            </p:cNvPr>
            <p:cNvGrpSpPr/>
            <p:nvPr/>
          </p:nvGrpSpPr>
          <p:grpSpPr>
            <a:xfrm>
              <a:off x="6142869" y="3690683"/>
              <a:ext cx="1724245" cy="1036728"/>
              <a:chOff x="6142869" y="2195603"/>
              <a:chExt cx="1724245" cy="1036728"/>
            </a:xfrm>
          </p:grpSpPr>
          <p:sp>
            <p:nvSpPr>
              <p:cNvPr id="139" name="圆角矩形 138">
                <a:extLst>
                  <a:ext uri="{FF2B5EF4-FFF2-40B4-BE49-F238E27FC236}">
                    <a16:creationId xmlns:a16="http://schemas.microsoft.com/office/drawing/2014/main" id="{AB9D8CB2-6A19-6F4E-A6F3-F2B125E9DFF0}"/>
                  </a:ext>
                </a:extLst>
              </p:cNvPr>
              <p:cNvSpPr/>
              <p:nvPr/>
            </p:nvSpPr>
            <p:spPr>
              <a:xfrm>
                <a:off x="6142869" y="2195603"/>
                <a:ext cx="1724245" cy="1036728"/>
              </a:xfrm>
              <a:prstGeom prst="roundRect">
                <a:avLst>
                  <a:gd name="adj" fmla="val 4712"/>
                </a:avLst>
              </a:prstGeom>
              <a:solidFill>
                <a:schemeClr val="bg1"/>
              </a:solidFill>
              <a:ln w="189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aseline="-25000"/>
              </a:p>
            </p:txBody>
          </p:sp>
          <p:pic>
            <p:nvPicPr>
              <p:cNvPr id="140" name="图片 227">
                <a:extLst>
                  <a:ext uri="{FF2B5EF4-FFF2-40B4-BE49-F238E27FC236}">
                    <a16:creationId xmlns:a16="http://schemas.microsoft.com/office/drawing/2014/main" id="{AF99F857-5390-C04A-AF9C-1899FABFA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55851" y="2382021"/>
                <a:ext cx="1298280" cy="663893"/>
              </a:xfrm>
              <a:prstGeom prst="rect">
                <a:avLst/>
              </a:prstGeom>
            </p:spPr>
          </p:pic>
        </p:grpSp>
        <p:sp>
          <p:nvSpPr>
            <p:cNvPr id="12" name="任意多边形 159">
              <a:extLst>
                <a:ext uri="{FF2B5EF4-FFF2-40B4-BE49-F238E27FC236}">
                  <a16:creationId xmlns:a16="http://schemas.microsoft.com/office/drawing/2014/main" id="{0DBCB5C9-BC59-BA49-862A-8D513EFC6BFD}"/>
                </a:ext>
              </a:extLst>
            </p:cNvPr>
            <p:cNvSpPr/>
            <p:nvPr/>
          </p:nvSpPr>
          <p:spPr>
            <a:xfrm>
              <a:off x="5497965" y="1271130"/>
              <a:ext cx="2906444" cy="418655"/>
            </a:xfrm>
            <a:custGeom>
              <a:avLst/>
              <a:gdLst>
                <a:gd name="connsiteX0" fmla="*/ 385194 w 2906444"/>
                <a:gd name="connsiteY0" fmla="*/ 0 h 418655"/>
                <a:gd name="connsiteX1" fmla="*/ 0 w 2906444"/>
                <a:gd name="connsiteY1" fmla="*/ 418656 h 418655"/>
                <a:gd name="connsiteX2" fmla="*/ 2906444 w 2906444"/>
                <a:gd name="connsiteY2" fmla="*/ 418656 h 418655"/>
                <a:gd name="connsiteX3" fmla="*/ 2654338 w 2906444"/>
                <a:gd name="connsiteY3" fmla="*/ 0 h 418655"/>
                <a:gd name="connsiteX4" fmla="*/ 385194 w 2906444"/>
                <a:gd name="connsiteY4" fmla="*/ 0 h 41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6444" h="418655">
                  <a:moveTo>
                    <a:pt x="385194" y="0"/>
                  </a:moveTo>
                  <a:lnTo>
                    <a:pt x="0" y="418656"/>
                  </a:lnTo>
                  <a:lnTo>
                    <a:pt x="2906444" y="418656"/>
                  </a:lnTo>
                  <a:lnTo>
                    <a:pt x="2654338" y="0"/>
                  </a:lnTo>
                  <a:lnTo>
                    <a:pt x="385194" y="0"/>
                  </a:lnTo>
                  <a:close/>
                </a:path>
              </a:pathLst>
            </a:custGeom>
            <a:solidFill>
              <a:srgbClr val="F0F2F6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160">
              <a:extLst>
                <a:ext uri="{FF2B5EF4-FFF2-40B4-BE49-F238E27FC236}">
                  <a16:creationId xmlns:a16="http://schemas.microsoft.com/office/drawing/2014/main" id="{23FC8EB4-955B-AB46-8F53-1ED5A19581F2}"/>
                </a:ext>
              </a:extLst>
            </p:cNvPr>
            <p:cNvSpPr/>
            <p:nvPr/>
          </p:nvSpPr>
          <p:spPr>
            <a:xfrm>
              <a:off x="5908254" y="1690926"/>
              <a:ext cx="413332" cy="367133"/>
            </a:xfrm>
            <a:custGeom>
              <a:avLst/>
              <a:gdLst>
                <a:gd name="connsiteX0" fmla="*/ -438 w 413332"/>
                <a:gd name="connsiteY0" fmla="*/ -139 h 367133"/>
                <a:gd name="connsiteX1" fmla="*/ -438 w 413332"/>
                <a:gd name="connsiteY1" fmla="*/ 161657 h 367133"/>
                <a:gd name="connsiteX2" fmla="*/ 206609 w 413332"/>
                <a:gd name="connsiteY2" fmla="*/ 366993 h 367133"/>
                <a:gd name="connsiteX3" fmla="*/ 206609 w 413332"/>
                <a:gd name="connsiteY3" fmla="*/ 366993 h 367133"/>
                <a:gd name="connsiteX4" fmla="*/ 412895 w 413332"/>
                <a:gd name="connsiteY4" fmla="*/ 160707 h 367133"/>
                <a:gd name="connsiteX5" fmla="*/ 412895 w 413332"/>
                <a:gd name="connsiteY5" fmla="*/ -139 h 36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332" h="367133">
                  <a:moveTo>
                    <a:pt x="-438" y="-139"/>
                  </a:moveTo>
                  <a:lnTo>
                    <a:pt x="-438" y="161657"/>
                  </a:lnTo>
                  <a:cubicBezTo>
                    <a:pt x="95" y="275504"/>
                    <a:pt x="92762" y="367411"/>
                    <a:pt x="206609" y="366993"/>
                  </a:cubicBezTo>
                  <a:lnTo>
                    <a:pt x="206609" y="366993"/>
                  </a:lnTo>
                  <a:cubicBezTo>
                    <a:pt x="320532" y="366993"/>
                    <a:pt x="412895" y="274630"/>
                    <a:pt x="412895" y="160707"/>
                  </a:cubicBezTo>
                  <a:lnTo>
                    <a:pt x="412895" y="-139"/>
                  </a:lnTo>
                  <a:close/>
                </a:path>
              </a:pathLst>
            </a:custGeom>
            <a:solidFill>
              <a:srgbClr val="D0D2E5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 161">
              <a:extLst>
                <a:ext uri="{FF2B5EF4-FFF2-40B4-BE49-F238E27FC236}">
                  <a16:creationId xmlns:a16="http://schemas.microsoft.com/office/drawing/2014/main" id="{BFB7F342-6EC7-B640-B438-929C281421C4}"/>
                </a:ext>
              </a:extLst>
            </p:cNvPr>
            <p:cNvSpPr/>
            <p:nvPr/>
          </p:nvSpPr>
          <p:spPr>
            <a:xfrm>
              <a:off x="6729216" y="1690926"/>
              <a:ext cx="412761" cy="368082"/>
            </a:xfrm>
            <a:custGeom>
              <a:avLst/>
              <a:gdLst>
                <a:gd name="connsiteX0" fmla="*/ -438 w 412761"/>
                <a:gd name="connsiteY0" fmla="*/ -139 h 368082"/>
                <a:gd name="connsiteX1" fmla="*/ -438 w 412761"/>
                <a:gd name="connsiteY1" fmla="*/ 161657 h 368082"/>
                <a:gd name="connsiteX2" fmla="*/ 205848 w 412761"/>
                <a:gd name="connsiteY2" fmla="*/ 367943 h 368082"/>
                <a:gd name="connsiteX3" fmla="*/ 205848 w 412761"/>
                <a:gd name="connsiteY3" fmla="*/ 367943 h 368082"/>
                <a:gd name="connsiteX4" fmla="*/ 412324 w 412761"/>
                <a:gd name="connsiteY4" fmla="*/ 161848 h 368082"/>
                <a:gd name="connsiteX5" fmla="*/ 412324 w 412761"/>
                <a:gd name="connsiteY5" fmla="*/ 160707 h 368082"/>
                <a:gd name="connsiteX6" fmla="*/ 412324 w 412761"/>
                <a:gd name="connsiteY6" fmla="*/ -139 h 3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761" h="368082">
                  <a:moveTo>
                    <a:pt x="-438" y="-139"/>
                  </a:moveTo>
                  <a:lnTo>
                    <a:pt x="-438" y="161657"/>
                  </a:lnTo>
                  <a:cubicBezTo>
                    <a:pt x="-438" y="275580"/>
                    <a:pt x="91925" y="367943"/>
                    <a:pt x="205848" y="367943"/>
                  </a:cubicBezTo>
                  <a:lnTo>
                    <a:pt x="205848" y="367943"/>
                  </a:lnTo>
                  <a:cubicBezTo>
                    <a:pt x="319772" y="368057"/>
                    <a:pt x="412229" y="275770"/>
                    <a:pt x="412324" y="161848"/>
                  </a:cubicBezTo>
                  <a:cubicBezTo>
                    <a:pt x="412324" y="161467"/>
                    <a:pt x="412324" y="161087"/>
                    <a:pt x="412324" y="160707"/>
                  </a:cubicBezTo>
                  <a:lnTo>
                    <a:pt x="412324" y="-139"/>
                  </a:lnTo>
                  <a:close/>
                </a:path>
              </a:pathLst>
            </a:custGeom>
            <a:solidFill>
              <a:srgbClr val="D0D2E5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162">
              <a:extLst>
                <a:ext uri="{FF2B5EF4-FFF2-40B4-BE49-F238E27FC236}">
                  <a16:creationId xmlns:a16="http://schemas.microsoft.com/office/drawing/2014/main" id="{DFCB8A67-9CAD-BC47-80FF-222534414A35}"/>
                </a:ext>
              </a:extLst>
            </p:cNvPr>
            <p:cNvSpPr/>
            <p:nvPr/>
          </p:nvSpPr>
          <p:spPr>
            <a:xfrm>
              <a:off x="7549987" y="1690926"/>
              <a:ext cx="461053" cy="368082"/>
            </a:xfrm>
            <a:custGeom>
              <a:avLst/>
              <a:gdLst>
                <a:gd name="connsiteX0" fmla="*/ -438 w 461053"/>
                <a:gd name="connsiteY0" fmla="*/ -139 h 368082"/>
                <a:gd name="connsiteX1" fmla="*/ -438 w 461053"/>
                <a:gd name="connsiteY1" fmla="*/ 161657 h 368082"/>
                <a:gd name="connsiteX2" fmla="*/ 229994 w 461053"/>
                <a:gd name="connsiteY2" fmla="*/ 367943 h 368082"/>
                <a:gd name="connsiteX3" fmla="*/ 229994 w 461053"/>
                <a:gd name="connsiteY3" fmla="*/ 367943 h 368082"/>
                <a:gd name="connsiteX4" fmla="*/ 460616 w 461053"/>
                <a:gd name="connsiteY4" fmla="*/ 161657 h 368082"/>
                <a:gd name="connsiteX5" fmla="*/ 451489 w 461053"/>
                <a:gd name="connsiteY5" fmla="*/ -139 h 3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053" h="368082">
                  <a:moveTo>
                    <a:pt x="-438" y="-139"/>
                  </a:moveTo>
                  <a:lnTo>
                    <a:pt x="-438" y="161657"/>
                  </a:lnTo>
                  <a:cubicBezTo>
                    <a:pt x="-438" y="275732"/>
                    <a:pt x="102800" y="367943"/>
                    <a:pt x="229994" y="367943"/>
                  </a:cubicBezTo>
                  <a:lnTo>
                    <a:pt x="229994" y="367943"/>
                  </a:lnTo>
                  <a:cubicBezTo>
                    <a:pt x="357378" y="367943"/>
                    <a:pt x="460616" y="275732"/>
                    <a:pt x="460616" y="161657"/>
                  </a:cubicBezTo>
                  <a:lnTo>
                    <a:pt x="451489" y="-139"/>
                  </a:lnTo>
                  <a:close/>
                </a:path>
              </a:pathLst>
            </a:custGeom>
            <a:solidFill>
              <a:srgbClr val="D0D2E5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63">
              <a:extLst>
                <a:ext uri="{FF2B5EF4-FFF2-40B4-BE49-F238E27FC236}">
                  <a16:creationId xmlns:a16="http://schemas.microsoft.com/office/drawing/2014/main" id="{9667966C-9E67-9743-BA57-3168B512C01A}"/>
                </a:ext>
              </a:extLst>
            </p:cNvPr>
            <p:cNvSpPr/>
            <p:nvPr/>
          </p:nvSpPr>
          <p:spPr>
            <a:xfrm>
              <a:off x="5497964" y="1690926"/>
              <a:ext cx="412571" cy="368082"/>
            </a:xfrm>
            <a:custGeom>
              <a:avLst/>
              <a:gdLst>
                <a:gd name="connsiteX0" fmla="*/ -438 w 412571"/>
                <a:gd name="connsiteY0" fmla="*/ -139 h 368082"/>
                <a:gd name="connsiteX1" fmla="*/ -438 w 412571"/>
                <a:gd name="connsiteY1" fmla="*/ 161657 h 368082"/>
                <a:gd name="connsiteX2" fmla="*/ 205848 w 412571"/>
                <a:gd name="connsiteY2" fmla="*/ 367943 h 368082"/>
                <a:gd name="connsiteX3" fmla="*/ 205848 w 412571"/>
                <a:gd name="connsiteY3" fmla="*/ 367943 h 368082"/>
                <a:gd name="connsiteX4" fmla="*/ 412134 w 412571"/>
                <a:gd name="connsiteY4" fmla="*/ 162038 h 368082"/>
                <a:gd name="connsiteX5" fmla="*/ 412134 w 412571"/>
                <a:gd name="connsiteY5" fmla="*/ 161657 h 368082"/>
                <a:gd name="connsiteX6" fmla="*/ 412134 w 412571"/>
                <a:gd name="connsiteY6" fmla="*/ -139 h 3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571" h="368082">
                  <a:moveTo>
                    <a:pt x="-438" y="-139"/>
                  </a:moveTo>
                  <a:lnTo>
                    <a:pt x="-438" y="161657"/>
                  </a:lnTo>
                  <a:cubicBezTo>
                    <a:pt x="-438" y="275580"/>
                    <a:pt x="91925" y="367943"/>
                    <a:pt x="205848" y="367943"/>
                  </a:cubicBezTo>
                  <a:lnTo>
                    <a:pt x="205848" y="367943"/>
                  </a:lnTo>
                  <a:cubicBezTo>
                    <a:pt x="319676" y="368057"/>
                    <a:pt x="412020" y="275866"/>
                    <a:pt x="412134" y="162038"/>
                  </a:cubicBezTo>
                  <a:cubicBezTo>
                    <a:pt x="412134" y="161904"/>
                    <a:pt x="412134" y="161790"/>
                    <a:pt x="412134" y="161657"/>
                  </a:cubicBezTo>
                  <a:lnTo>
                    <a:pt x="412134" y="-139"/>
                  </a:lnTo>
                  <a:close/>
                </a:path>
              </a:pathLst>
            </a:custGeom>
            <a:solidFill>
              <a:srgbClr val="FFA849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 164">
              <a:extLst>
                <a:ext uri="{FF2B5EF4-FFF2-40B4-BE49-F238E27FC236}">
                  <a16:creationId xmlns:a16="http://schemas.microsoft.com/office/drawing/2014/main" id="{6C2D0BF3-D487-394F-8133-A45CF199CD9A}"/>
                </a:ext>
              </a:extLst>
            </p:cNvPr>
            <p:cNvSpPr/>
            <p:nvPr/>
          </p:nvSpPr>
          <p:spPr>
            <a:xfrm>
              <a:off x="6318735" y="1690926"/>
              <a:ext cx="412761" cy="368082"/>
            </a:xfrm>
            <a:custGeom>
              <a:avLst/>
              <a:gdLst>
                <a:gd name="connsiteX0" fmla="*/ -438 w 412761"/>
                <a:gd name="connsiteY0" fmla="*/ -139 h 368082"/>
                <a:gd name="connsiteX1" fmla="*/ -438 w 412761"/>
                <a:gd name="connsiteY1" fmla="*/ 161657 h 368082"/>
                <a:gd name="connsiteX2" fmla="*/ 205848 w 412761"/>
                <a:gd name="connsiteY2" fmla="*/ 367943 h 368082"/>
                <a:gd name="connsiteX3" fmla="*/ 206038 w 412761"/>
                <a:gd name="connsiteY3" fmla="*/ 367943 h 368082"/>
                <a:gd name="connsiteX4" fmla="*/ 206038 w 412761"/>
                <a:gd name="connsiteY4" fmla="*/ 367943 h 368082"/>
                <a:gd name="connsiteX5" fmla="*/ 412324 w 412761"/>
                <a:gd name="connsiteY5" fmla="*/ 161657 h 368082"/>
                <a:gd name="connsiteX6" fmla="*/ 412324 w 412761"/>
                <a:gd name="connsiteY6" fmla="*/ -139 h 3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761" h="368082">
                  <a:moveTo>
                    <a:pt x="-438" y="-139"/>
                  </a:moveTo>
                  <a:lnTo>
                    <a:pt x="-438" y="161657"/>
                  </a:lnTo>
                  <a:cubicBezTo>
                    <a:pt x="-438" y="275580"/>
                    <a:pt x="91925" y="367943"/>
                    <a:pt x="205848" y="367943"/>
                  </a:cubicBezTo>
                  <a:cubicBezTo>
                    <a:pt x="205905" y="367943"/>
                    <a:pt x="205981" y="367943"/>
                    <a:pt x="206038" y="367943"/>
                  </a:cubicBezTo>
                  <a:lnTo>
                    <a:pt x="206038" y="367943"/>
                  </a:lnTo>
                  <a:cubicBezTo>
                    <a:pt x="319961" y="367943"/>
                    <a:pt x="412324" y="275580"/>
                    <a:pt x="412324" y="161657"/>
                  </a:cubicBezTo>
                  <a:lnTo>
                    <a:pt x="412324" y="-139"/>
                  </a:lnTo>
                  <a:close/>
                </a:path>
              </a:pathLst>
            </a:custGeom>
            <a:solidFill>
              <a:srgbClr val="FFA849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65">
              <a:extLst>
                <a:ext uri="{FF2B5EF4-FFF2-40B4-BE49-F238E27FC236}">
                  <a16:creationId xmlns:a16="http://schemas.microsoft.com/office/drawing/2014/main" id="{BF15B493-7038-1D42-9A04-810DC4F11AD5}"/>
                </a:ext>
              </a:extLst>
            </p:cNvPr>
            <p:cNvSpPr/>
            <p:nvPr/>
          </p:nvSpPr>
          <p:spPr>
            <a:xfrm>
              <a:off x="7139506" y="1690926"/>
              <a:ext cx="412762" cy="368082"/>
            </a:xfrm>
            <a:custGeom>
              <a:avLst/>
              <a:gdLst>
                <a:gd name="connsiteX0" fmla="*/ -438 w 412762"/>
                <a:gd name="connsiteY0" fmla="*/ -139 h 368082"/>
                <a:gd name="connsiteX1" fmla="*/ -438 w 412762"/>
                <a:gd name="connsiteY1" fmla="*/ 161657 h 368082"/>
                <a:gd name="connsiteX2" fmla="*/ 205848 w 412762"/>
                <a:gd name="connsiteY2" fmla="*/ 367943 h 368082"/>
                <a:gd name="connsiteX3" fmla="*/ 206038 w 412762"/>
                <a:gd name="connsiteY3" fmla="*/ 367943 h 368082"/>
                <a:gd name="connsiteX4" fmla="*/ 206038 w 412762"/>
                <a:gd name="connsiteY4" fmla="*/ 367943 h 368082"/>
                <a:gd name="connsiteX5" fmla="*/ 412325 w 412762"/>
                <a:gd name="connsiteY5" fmla="*/ 161657 h 368082"/>
                <a:gd name="connsiteX6" fmla="*/ 412325 w 412762"/>
                <a:gd name="connsiteY6" fmla="*/ -139 h 3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762" h="368082">
                  <a:moveTo>
                    <a:pt x="-438" y="-139"/>
                  </a:moveTo>
                  <a:lnTo>
                    <a:pt x="-438" y="161657"/>
                  </a:lnTo>
                  <a:cubicBezTo>
                    <a:pt x="-438" y="275580"/>
                    <a:pt x="91926" y="367943"/>
                    <a:pt x="205848" y="367943"/>
                  </a:cubicBezTo>
                  <a:cubicBezTo>
                    <a:pt x="205906" y="367943"/>
                    <a:pt x="205981" y="367943"/>
                    <a:pt x="206038" y="367943"/>
                  </a:cubicBezTo>
                  <a:lnTo>
                    <a:pt x="206038" y="367943"/>
                  </a:lnTo>
                  <a:cubicBezTo>
                    <a:pt x="319961" y="367943"/>
                    <a:pt x="412325" y="275580"/>
                    <a:pt x="412325" y="161657"/>
                  </a:cubicBezTo>
                  <a:lnTo>
                    <a:pt x="412325" y="-139"/>
                  </a:lnTo>
                  <a:close/>
                </a:path>
              </a:pathLst>
            </a:custGeom>
            <a:solidFill>
              <a:srgbClr val="FFA849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66">
              <a:extLst>
                <a:ext uri="{FF2B5EF4-FFF2-40B4-BE49-F238E27FC236}">
                  <a16:creationId xmlns:a16="http://schemas.microsoft.com/office/drawing/2014/main" id="{06AFD579-4B80-9F4D-9399-D7D43F5EA262}"/>
                </a:ext>
              </a:extLst>
            </p:cNvPr>
            <p:cNvSpPr/>
            <p:nvPr/>
          </p:nvSpPr>
          <p:spPr>
            <a:xfrm>
              <a:off x="8001913" y="1690926"/>
              <a:ext cx="402554" cy="368082"/>
            </a:xfrm>
            <a:custGeom>
              <a:avLst/>
              <a:gdLst>
                <a:gd name="connsiteX0" fmla="*/ -438 w 402554"/>
                <a:gd name="connsiteY0" fmla="*/ -139 h 368082"/>
                <a:gd name="connsiteX1" fmla="*/ 8689 w 402554"/>
                <a:gd name="connsiteY1" fmla="*/ 161657 h 368082"/>
                <a:gd name="connsiteX2" fmla="*/ 205355 w 402554"/>
                <a:gd name="connsiteY2" fmla="*/ 367943 h 368082"/>
                <a:gd name="connsiteX3" fmla="*/ 205468 w 402554"/>
                <a:gd name="connsiteY3" fmla="*/ 367943 h 368082"/>
                <a:gd name="connsiteX4" fmla="*/ 205468 w 402554"/>
                <a:gd name="connsiteY4" fmla="*/ 367943 h 368082"/>
                <a:gd name="connsiteX5" fmla="*/ 402058 w 402554"/>
                <a:gd name="connsiteY5" fmla="*/ 161657 h 368082"/>
                <a:gd name="connsiteX6" fmla="*/ 402058 w 402554"/>
                <a:gd name="connsiteY6" fmla="*/ -139 h 36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554" h="368082">
                  <a:moveTo>
                    <a:pt x="-438" y="-139"/>
                  </a:moveTo>
                  <a:lnTo>
                    <a:pt x="8689" y="161657"/>
                  </a:lnTo>
                  <a:cubicBezTo>
                    <a:pt x="6027" y="272938"/>
                    <a:pt x="94094" y="365282"/>
                    <a:pt x="205355" y="367943"/>
                  </a:cubicBezTo>
                  <a:cubicBezTo>
                    <a:pt x="205393" y="367943"/>
                    <a:pt x="205430" y="367943"/>
                    <a:pt x="205468" y="367943"/>
                  </a:cubicBezTo>
                  <a:lnTo>
                    <a:pt x="205468" y="367943"/>
                  </a:lnTo>
                  <a:cubicBezTo>
                    <a:pt x="316711" y="365244"/>
                    <a:pt x="404719" y="272900"/>
                    <a:pt x="402058" y="161657"/>
                  </a:cubicBezTo>
                  <a:lnTo>
                    <a:pt x="402058" y="-139"/>
                  </a:lnTo>
                  <a:close/>
                </a:path>
              </a:pathLst>
            </a:custGeom>
            <a:solidFill>
              <a:srgbClr val="FFA849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67">
              <a:extLst>
                <a:ext uri="{FF2B5EF4-FFF2-40B4-BE49-F238E27FC236}">
                  <a16:creationId xmlns:a16="http://schemas.microsoft.com/office/drawing/2014/main" id="{F45DA70E-129A-3C47-AFEA-8897DD9D36E4}"/>
                </a:ext>
              </a:extLst>
            </p:cNvPr>
            <p:cNvSpPr/>
            <p:nvPr/>
          </p:nvSpPr>
          <p:spPr>
            <a:xfrm>
              <a:off x="5497965" y="1271130"/>
              <a:ext cx="723806" cy="418655"/>
            </a:xfrm>
            <a:custGeom>
              <a:avLst/>
              <a:gdLst>
                <a:gd name="connsiteX0" fmla="*/ 723807 w 723806"/>
                <a:gd name="connsiteY0" fmla="*/ 0 h 418655"/>
                <a:gd name="connsiteX1" fmla="*/ 410480 w 723806"/>
                <a:gd name="connsiteY1" fmla="*/ 418656 h 418655"/>
                <a:gd name="connsiteX2" fmla="*/ 0 w 723806"/>
                <a:gd name="connsiteY2" fmla="*/ 418656 h 418655"/>
                <a:gd name="connsiteX3" fmla="*/ 385194 w 723806"/>
                <a:gd name="connsiteY3" fmla="*/ 0 h 418655"/>
                <a:gd name="connsiteX4" fmla="*/ 723807 w 723806"/>
                <a:gd name="connsiteY4" fmla="*/ 0 h 41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06" h="418655">
                  <a:moveTo>
                    <a:pt x="723807" y="0"/>
                  </a:moveTo>
                  <a:lnTo>
                    <a:pt x="410480" y="418656"/>
                  </a:lnTo>
                  <a:lnTo>
                    <a:pt x="0" y="418656"/>
                  </a:lnTo>
                  <a:lnTo>
                    <a:pt x="385194" y="0"/>
                  </a:lnTo>
                  <a:lnTo>
                    <a:pt x="723807" y="0"/>
                  </a:lnTo>
                  <a:close/>
                </a:path>
              </a:pathLst>
            </a:custGeom>
            <a:solidFill>
              <a:srgbClr val="FFA849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168">
              <a:extLst>
                <a:ext uri="{FF2B5EF4-FFF2-40B4-BE49-F238E27FC236}">
                  <a16:creationId xmlns:a16="http://schemas.microsoft.com/office/drawing/2014/main" id="{17B3AAC8-D02D-A542-A0DF-C053891D981F}"/>
                </a:ext>
              </a:extLst>
            </p:cNvPr>
            <p:cNvSpPr/>
            <p:nvPr/>
          </p:nvSpPr>
          <p:spPr>
            <a:xfrm>
              <a:off x="6318735" y="1271130"/>
              <a:ext cx="564101" cy="418655"/>
            </a:xfrm>
            <a:custGeom>
              <a:avLst/>
              <a:gdLst>
                <a:gd name="connsiteX0" fmla="*/ 246973 w 564101"/>
                <a:gd name="connsiteY0" fmla="*/ 0 h 418655"/>
                <a:gd name="connsiteX1" fmla="*/ 0 w 564101"/>
                <a:gd name="connsiteY1" fmla="*/ 418656 h 418655"/>
                <a:gd name="connsiteX2" fmla="*/ 410480 w 564101"/>
                <a:gd name="connsiteY2" fmla="*/ 418656 h 418655"/>
                <a:gd name="connsiteX3" fmla="*/ 564102 w 564101"/>
                <a:gd name="connsiteY3" fmla="*/ 0 h 418655"/>
                <a:gd name="connsiteX4" fmla="*/ 246973 w 564101"/>
                <a:gd name="connsiteY4" fmla="*/ 0 h 41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101" h="418655">
                  <a:moveTo>
                    <a:pt x="246973" y="0"/>
                  </a:moveTo>
                  <a:lnTo>
                    <a:pt x="0" y="418656"/>
                  </a:lnTo>
                  <a:lnTo>
                    <a:pt x="410480" y="418656"/>
                  </a:lnTo>
                  <a:lnTo>
                    <a:pt x="564102" y="0"/>
                  </a:lnTo>
                  <a:lnTo>
                    <a:pt x="246973" y="0"/>
                  </a:lnTo>
                  <a:close/>
                </a:path>
              </a:pathLst>
            </a:custGeom>
            <a:solidFill>
              <a:srgbClr val="FFA849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169">
              <a:extLst>
                <a:ext uri="{FF2B5EF4-FFF2-40B4-BE49-F238E27FC236}">
                  <a16:creationId xmlns:a16="http://schemas.microsoft.com/office/drawing/2014/main" id="{1D1A27F9-584B-334E-99BB-7C3E1F039957}"/>
                </a:ext>
              </a:extLst>
            </p:cNvPr>
            <p:cNvSpPr/>
            <p:nvPr/>
          </p:nvSpPr>
          <p:spPr>
            <a:xfrm>
              <a:off x="7139696" y="1271130"/>
              <a:ext cx="410290" cy="418655"/>
            </a:xfrm>
            <a:custGeom>
              <a:avLst/>
              <a:gdLst>
                <a:gd name="connsiteX0" fmla="*/ 87268 w 410290"/>
                <a:gd name="connsiteY0" fmla="*/ 0 h 418655"/>
                <a:gd name="connsiteX1" fmla="*/ 0 w 410290"/>
                <a:gd name="connsiteY1" fmla="*/ 418656 h 418655"/>
                <a:gd name="connsiteX2" fmla="*/ 410290 w 410290"/>
                <a:gd name="connsiteY2" fmla="*/ 418656 h 418655"/>
                <a:gd name="connsiteX3" fmla="*/ 410290 w 410290"/>
                <a:gd name="connsiteY3" fmla="*/ 0 h 418655"/>
                <a:gd name="connsiteX4" fmla="*/ 87268 w 410290"/>
                <a:gd name="connsiteY4" fmla="*/ 0 h 41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290" h="418655">
                  <a:moveTo>
                    <a:pt x="87268" y="0"/>
                  </a:moveTo>
                  <a:lnTo>
                    <a:pt x="0" y="418656"/>
                  </a:lnTo>
                  <a:lnTo>
                    <a:pt x="410290" y="418656"/>
                  </a:lnTo>
                  <a:lnTo>
                    <a:pt x="410290" y="0"/>
                  </a:lnTo>
                  <a:lnTo>
                    <a:pt x="87268" y="0"/>
                  </a:lnTo>
                  <a:close/>
                </a:path>
              </a:pathLst>
            </a:custGeom>
            <a:solidFill>
              <a:srgbClr val="FFA849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170">
              <a:extLst>
                <a:ext uri="{FF2B5EF4-FFF2-40B4-BE49-F238E27FC236}">
                  <a16:creationId xmlns:a16="http://schemas.microsoft.com/office/drawing/2014/main" id="{68FFCE8E-BF05-594A-94D1-73562F49A739}"/>
                </a:ext>
              </a:extLst>
            </p:cNvPr>
            <p:cNvSpPr/>
            <p:nvPr/>
          </p:nvSpPr>
          <p:spPr>
            <a:xfrm>
              <a:off x="7794677" y="1271130"/>
              <a:ext cx="609731" cy="418655"/>
            </a:xfrm>
            <a:custGeom>
              <a:avLst/>
              <a:gdLst>
                <a:gd name="connsiteX0" fmla="*/ 0 w 609731"/>
                <a:gd name="connsiteY0" fmla="*/ 0 h 418655"/>
                <a:gd name="connsiteX1" fmla="*/ 207236 w 609731"/>
                <a:gd name="connsiteY1" fmla="*/ 418656 h 418655"/>
                <a:gd name="connsiteX2" fmla="*/ 609731 w 609731"/>
                <a:gd name="connsiteY2" fmla="*/ 418656 h 418655"/>
                <a:gd name="connsiteX3" fmla="*/ 357626 w 609731"/>
                <a:gd name="connsiteY3" fmla="*/ 0 h 418655"/>
                <a:gd name="connsiteX4" fmla="*/ 0 w 609731"/>
                <a:gd name="connsiteY4" fmla="*/ 0 h 41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731" h="418655">
                  <a:moveTo>
                    <a:pt x="0" y="0"/>
                  </a:moveTo>
                  <a:lnTo>
                    <a:pt x="207236" y="418656"/>
                  </a:lnTo>
                  <a:lnTo>
                    <a:pt x="609731" y="418656"/>
                  </a:lnTo>
                  <a:lnTo>
                    <a:pt x="357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849"/>
            </a:solidFill>
            <a:ln w="18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B3B1909-F6EE-064C-BCFC-3017AE81771B}"/>
                </a:ext>
              </a:extLst>
            </p:cNvPr>
            <p:cNvGrpSpPr/>
            <p:nvPr/>
          </p:nvGrpSpPr>
          <p:grpSpPr>
            <a:xfrm>
              <a:off x="3098908" y="2279401"/>
              <a:ext cx="4040598" cy="3746124"/>
              <a:chOff x="1162319" y="2572051"/>
              <a:chExt cx="4040598" cy="3746124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E4BBF4B-4613-7941-AD81-37EF71678098}"/>
                  </a:ext>
                </a:extLst>
              </p:cNvPr>
              <p:cNvGrpSpPr/>
              <p:nvPr/>
            </p:nvGrpSpPr>
            <p:grpSpPr>
              <a:xfrm>
                <a:off x="2553050" y="2572051"/>
                <a:ext cx="480829" cy="686909"/>
                <a:chOff x="1704283" y="2161932"/>
                <a:chExt cx="480829" cy="686909"/>
              </a:xfrm>
            </p:grpSpPr>
            <p:sp>
              <p:nvSpPr>
                <p:cNvPr id="127" name="任意多边形 380">
                  <a:extLst>
                    <a:ext uri="{FF2B5EF4-FFF2-40B4-BE49-F238E27FC236}">
                      <a16:creationId xmlns:a16="http://schemas.microsoft.com/office/drawing/2014/main" id="{B679E16E-2BF6-FF4F-843D-DBB1CD75DBA1}"/>
                    </a:ext>
                  </a:extLst>
                </p:cNvPr>
                <p:cNvSpPr/>
                <p:nvPr/>
              </p:nvSpPr>
              <p:spPr>
                <a:xfrm rot="608728" flipH="1">
                  <a:off x="1704283" y="2462590"/>
                  <a:ext cx="293832" cy="386251"/>
                </a:xfrm>
                <a:custGeom>
                  <a:avLst/>
                  <a:gdLst>
                    <a:gd name="connsiteX0" fmla="*/ 20868 w 310732"/>
                    <a:gd name="connsiteY0" fmla="*/ 133241 h 359130"/>
                    <a:gd name="connsiteX1" fmla="*/ -1388 w 310732"/>
                    <a:gd name="connsiteY1" fmla="*/ 274231 h 359130"/>
                    <a:gd name="connsiteX2" fmla="*/ 115376 w 310732"/>
                    <a:gd name="connsiteY2" fmla="*/ 359422 h 359130"/>
                    <a:gd name="connsiteX3" fmla="*/ 309345 w 310732"/>
                    <a:gd name="connsiteY3" fmla="*/ 265872 h 359130"/>
                    <a:gd name="connsiteX4" fmla="*/ 252905 w 310732"/>
                    <a:gd name="connsiteY4" fmla="*/ 291 h 359130"/>
                    <a:gd name="connsiteX0" fmla="*/ 22256 w 322265"/>
                    <a:gd name="connsiteY0" fmla="*/ 132950 h 381683"/>
                    <a:gd name="connsiteX1" fmla="*/ 0 w 322265"/>
                    <a:gd name="connsiteY1" fmla="*/ 273940 h 381683"/>
                    <a:gd name="connsiteX2" fmla="*/ 202234 w 322265"/>
                    <a:gd name="connsiteY2" fmla="*/ 381683 h 381683"/>
                    <a:gd name="connsiteX3" fmla="*/ 310733 w 322265"/>
                    <a:gd name="connsiteY3" fmla="*/ 265581 h 381683"/>
                    <a:gd name="connsiteX4" fmla="*/ 254293 w 322265"/>
                    <a:gd name="connsiteY4" fmla="*/ 0 h 381683"/>
                    <a:gd name="connsiteX0" fmla="*/ 0 w 288477"/>
                    <a:gd name="connsiteY0" fmla="*/ 132950 h 381721"/>
                    <a:gd name="connsiteX1" fmla="*/ 22700 w 288477"/>
                    <a:gd name="connsiteY1" fmla="*/ 279566 h 381721"/>
                    <a:gd name="connsiteX2" fmla="*/ 179978 w 288477"/>
                    <a:gd name="connsiteY2" fmla="*/ 381683 h 381721"/>
                    <a:gd name="connsiteX3" fmla="*/ 288477 w 288477"/>
                    <a:gd name="connsiteY3" fmla="*/ 265581 h 381721"/>
                    <a:gd name="connsiteX4" fmla="*/ 232037 w 288477"/>
                    <a:gd name="connsiteY4" fmla="*/ 0 h 381721"/>
                    <a:gd name="connsiteX0" fmla="*/ 0 w 288477"/>
                    <a:gd name="connsiteY0" fmla="*/ 132950 h 386700"/>
                    <a:gd name="connsiteX1" fmla="*/ 52975 w 288477"/>
                    <a:gd name="connsiteY1" fmla="*/ 367233 h 386700"/>
                    <a:gd name="connsiteX2" fmla="*/ 179978 w 288477"/>
                    <a:gd name="connsiteY2" fmla="*/ 381683 h 386700"/>
                    <a:gd name="connsiteX3" fmla="*/ 288477 w 288477"/>
                    <a:gd name="connsiteY3" fmla="*/ 265581 h 386700"/>
                    <a:gd name="connsiteX4" fmla="*/ 232037 w 288477"/>
                    <a:gd name="connsiteY4" fmla="*/ 0 h 386700"/>
                    <a:gd name="connsiteX0" fmla="*/ 0 w 281692"/>
                    <a:gd name="connsiteY0" fmla="*/ 122068 h 386700"/>
                    <a:gd name="connsiteX1" fmla="*/ 46190 w 281692"/>
                    <a:gd name="connsiteY1" fmla="*/ 367233 h 386700"/>
                    <a:gd name="connsiteX2" fmla="*/ 173193 w 281692"/>
                    <a:gd name="connsiteY2" fmla="*/ 381683 h 386700"/>
                    <a:gd name="connsiteX3" fmla="*/ 281692 w 281692"/>
                    <a:gd name="connsiteY3" fmla="*/ 265581 h 386700"/>
                    <a:gd name="connsiteX4" fmla="*/ 225252 w 281692"/>
                    <a:gd name="connsiteY4" fmla="*/ 0 h 386700"/>
                    <a:gd name="connsiteX0" fmla="*/ 0 w 281692"/>
                    <a:gd name="connsiteY0" fmla="*/ 122068 h 386251"/>
                    <a:gd name="connsiteX1" fmla="*/ 58748 w 281692"/>
                    <a:gd name="connsiteY1" fmla="*/ 364642 h 386251"/>
                    <a:gd name="connsiteX2" fmla="*/ 173193 w 281692"/>
                    <a:gd name="connsiteY2" fmla="*/ 381683 h 386251"/>
                    <a:gd name="connsiteX3" fmla="*/ 281692 w 281692"/>
                    <a:gd name="connsiteY3" fmla="*/ 265581 h 386251"/>
                    <a:gd name="connsiteX4" fmla="*/ 225252 w 281692"/>
                    <a:gd name="connsiteY4" fmla="*/ 0 h 386251"/>
                    <a:gd name="connsiteX0" fmla="*/ 0 w 293832"/>
                    <a:gd name="connsiteY0" fmla="*/ 122316 h 386251"/>
                    <a:gd name="connsiteX1" fmla="*/ 70888 w 293832"/>
                    <a:gd name="connsiteY1" fmla="*/ 364642 h 386251"/>
                    <a:gd name="connsiteX2" fmla="*/ 185333 w 293832"/>
                    <a:gd name="connsiteY2" fmla="*/ 381683 h 386251"/>
                    <a:gd name="connsiteX3" fmla="*/ 293832 w 293832"/>
                    <a:gd name="connsiteY3" fmla="*/ 265581 h 386251"/>
                    <a:gd name="connsiteX4" fmla="*/ 237392 w 293832"/>
                    <a:gd name="connsiteY4" fmla="*/ 0 h 38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832" h="386251">
                      <a:moveTo>
                        <a:pt x="0" y="122316"/>
                      </a:moveTo>
                      <a:lnTo>
                        <a:pt x="70888" y="364642"/>
                      </a:lnTo>
                      <a:cubicBezTo>
                        <a:pt x="70888" y="364642"/>
                        <a:pt x="148176" y="398193"/>
                        <a:pt x="185333" y="381683"/>
                      </a:cubicBezTo>
                      <a:cubicBezTo>
                        <a:pt x="222490" y="365173"/>
                        <a:pt x="293832" y="265581"/>
                        <a:pt x="293832" y="265581"/>
                      </a:cubicBezTo>
                      <a:lnTo>
                        <a:pt x="237392" y="0"/>
                      </a:lnTo>
                    </a:path>
                  </a:pathLst>
                </a:custGeom>
                <a:solidFill>
                  <a:srgbClr val="FCAE92"/>
                </a:solidFill>
                <a:ln w="52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任意多边形 381">
                  <a:extLst>
                    <a:ext uri="{FF2B5EF4-FFF2-40B4-BE49-F238E27FC236}">
                      <a16:creationId xmlns:a16="http://schemas.microsoft.com/office/drawing/2014/main" id="{F5C838B5-8AAE-5845-80B2-F01AB8809A82}"/>
                    </a:ext>
                  </a:extLst>
                </p:cNvPr>
                <p:cNvSpPr/>
                <p:nvPr/>
              </p:nvSpPr>
              <p:spPr>
                <a:xfrm rot="608728" flipH="1">
                  <a:off x="2084946" y="2476328"/>
                  <a:ext cx="56796" cy="96718"/>
                </a:xfrm>
                <a:custGeom>
                  <a:avLst/>
                  <a:gdLst>
                    <a:gd name="connsiteX0" fmla="*/ 41085 w 56796"/>
                    <a:gd name="connsiteY0" fmla="*/ 8933 h 96718"/>
                    <a:gd name="connsiteX1" fmla="*/ 22770 w 56796"/>
                    <a:gd name="connsiteY1" fmla="*/ 946 h 96718"/>
                    <a:gd name="connsiteX2" fmla="*/ 1472 w 56796"/>
                    <a:gd name="connsiteY2" fmla="*/ 23096 h 96718"/>
                    <a:gd name="connsiteX3" fmla="*/ -498 w 56796"/>
                    <a:gd name="connsiteY3" fmla="*/ 54776 h 96718"/>
                    <a:gd name="connsiteX4" fmla="*/ 8340 w 56796"/>
                    <a:gd name="connsiteY4" fmla="*/ 82782 h 96718"/>
                    <a:gd name="connsiteX5" fmla="*/ 55408 w 56796"/>
                    <a:gd name="connsiteY5" fmla="*/ 91993 h 96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796" h="96718">
                      <a:moveTo>
                        <a:pt x="41085" y="8933"/>
                      </a:moveTo>
                      <a:cubicBezTo>
                        <a:pt x="39595" y="1585"/>
                        <a:pt x="29958" y="-1077"/>
                        <a:pt x="22770" y="946"/>
                      </a:cubicBezTo>
                      <a:cubicBezTo>
                        <a:pt x="12493" y="4460"/>
                        <a:pt x="4560" y="12708"/>
                        <a:pt x="1472" y="23096"/>
                      </a:cubicBezTo>
                      <a:cubicBezTo>
                        <a:pt x="-1510" y="33382"/>
                        <a:pt x="-2149" y="44202"/>
                        <a:pt x="-498" y="54776"/>
                      </a:cubicBezTo>
                      <a:cubicBezTo>
                        <a:pt x="35" y="64711"/>
                        <a:pt x="3069" y="74348"/>
                        <a:pt x="8340" y="82782"/>
                      </a:cubicBezTo>
                      <a:cubicBezTo>
                        <a:pt x="19415" y="97339"/>
                        <a:pt x="39648" y="101295"/>
                        <a:pt x="55408" y="91993"/>
                      </a:cubicBezTo>
                    </a:path>
                  </a:pathLst>
                </a:custGeom>
                <a:solidFill>
                  <a:srgbClr val="FCA688"/>
                </a:solidFill>
                <a:ln w="52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129" name="任意多边形 382">
                  <a:extLst>
                    <a:ext uri="{FF2B5EF4-FFF2-40B4-BE49-F238E27FC236}">
                      <a16:creationId xmlns:a16="http://schemas.microsoft.com/office/drawing/2014/main" id="{C15E7BFB-DFF8-3B44-B297-6327B40FE16D}"/>
                    </a:ext>
                  </a:extLst>
                </p:cNvPr>
                <p:cNvSpPr/>
                <p:nvPr/>
              </p:nvSpPr>
              <p:spPr>
                <a:xfrm rot="608728" flipH="1">
                  <a:off x="1831023" y="2287665"/>
                  <a:ext cx="296064" cy="362978"/>
                </a:xfrm>
                <a:custGeom>
                  <a:avLst/>
                  <a:gdLst>
                    <a:gd name="connsiteX0" fmla="*/ 8260 w 296064"/>
                    <a:gd name="connsiteY0" fmla="*/ 32828 h 362978"/>
                    <a:gd name="connsiteX1" fmla="*/ 20240 w 296064"/>
                    <a:gd name="connsiteY1" fmla="*/ 317471 h 362978"/>
                    <a:gd name="connsiteX2" fmla="*/ 246793 w 296064"/>
                    <a:gd name="connsiteY2" fmla="*/ 330515 h 362978"/>
                    <a:gd name="connsiteX3" fmla="*/ 293541 w 296064"/>
                    <a:gd name="connsiteY3" fmla="*/ 104974 h 362978"/>
                    <a:gd name="connsiteX4" fmla="*/ 8260 w 296064"/>
                    <a:gd name="connsiteY4" fmla="*/ 32828 h 362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6064" h="362978">
                      <a:moveTo>
                        <a:pt x="8260" y="32828"/>
                      </a:moveTo>
                      <a:cubicBezTo>
                        <a:pt x="8260" y="32828"/>
                        <a:pt x="-20013" y="274396"/>
                        <a:pt x="20240" y="317471"/>
                      </a:cubicBezTo>
                      <a:cubicBezTo>
                        <a:pt x="80618" y="382002"/>
                        <a:pt x="201269" y="370715"/>
                        <a:pt x="246793" y="330515"/>
                      </a:cubicBezTo>
                      <a:cubicBezTo>
                        <a:pt x="285182" y="296865"/>
                        <a:pt x="298972" y="143522"/>
                        <a:pt x="293541" y="104974"/>
                      </a:cubicBezTo>
                      <a:cubicBezTo>
                        <a:pt x="278845" y="349"/>
                        <a:pt x="55594" y="-30000"/>
                        <a:pt x="8260" y="32828"/>
                      </a:cubicBezTo>
                      <a:close/>
                    </a:path>
                  </a:pathLst>
                </a:custGeom>
                <a:solidFill>
                  <a:srgbClr val="FCAE92"/>
                </a:solidFill>
                <a:ln w="52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" name="任意多边形 383">
                  <a:extLst>
                    <a:ext uri="{FF2B5EF4-FFF2-40B4-BE49-F238E27FC236}">
                      <a16:creationId xmlns:a16="http://schemas.microsoft.com/office/drawing/2014/main" id="{009870F8-DE6D-F342-B6D3-1D332776B7DE}"/>
                    </a:ext>
                  </a:extLst>
                </p:cNvPr>
                <p:cNvSpPr/>
                <p:nvPr/>
              </p:nvSpPr>
              <p:spPr>
                <a:xfrm rot="608728" flipH="1">
                  <a:off x="1765373" y="2161932"/>
                  <a:ext cx="419739" cy="382433"/>
                </a:xfrm>
                <a:custGeom>
                  <a:avLst/>
                  <a:gdLst>
                    <a:gd name="connsiteX0" fmla="*/ 381293 w 419739"/>
                    <a:gd name="connsiteY0" fmla="*/ 98039 h 382433"/>
                    <a:gd name="connsiteX1" fmla="*/ 283324 w 419739"/>
                    <a:gd name="connsiteY1" fmla="*/ 30952 h 382433"/>
                    <a:gd name="connsiteX2" fmla="*/ 145795 w 419739"/>
                    <a:gd name="connsiteY2" fmla="*/ 1135 h 382433"/>
                    <a:gd name="connsiteX3" fmla="*/ 59913 w 419739"/>
                    <a:gd name="connsiteY3" fmla="*/ 28289 h 382433"/>
                    <a:gd name="connsiteX4" fmla="*/ 34143 w 419739"/>
                    <a:gd name="connsiteY4" fmla="*/ 46605 h 382433"/>
                    <a:gd name="connsiteX5" fmla="*/ 13590 w 419739"/>
                    <a:gd name="connsiteY5" fmla="*/ 69394 h 382433"/>
                    <a:gd name="connsiteX6" fmla="*/ 2942 w 419739"/>
                    <a:gd name="connsiteY6" fmla="*/ 109966 h 382433"/>
                    <a:gd name="connsiteX7" fmla="*/ 22855 w 419739"/>
                    <a:gd name="connsiteY7" fmla="*/ 146757 h 382433"/>
                    <a:gd name="connsiteX8" fmla="*/ 59060 w 419739"/>
                    <a:gd name="connsiteY8" fmla="*/ 161932 h 382433"/>
                    <a:gd name="connsiteX9" fmla="*/ 149895 w 419739"/>
                    <a:gd name="connsiteY9" fmla="*/ 163529 h 382433"/>
                    <a:gd name="connsiteX10" fmla="*/ 284975 w 419739"/>
                    <a:gd name="connsiteY10" fmla="*/ 168854 h 382433"/>
                    <a:gd name="connsiteX11" fmla="*/ 298765 w 419739"/>
                    <a:gd name="connsiteY11" fmla="*/ 311974 h 382433"/>
                    <a:gd name="connsiteX12" fmla="*/ 332841 w 419739"/>
                    <a:gd name="connsiteY12" fmla="*/ 308246 h 382433"/>
                    <a:gd name="connsiteX13" fmla="*/ 338166 w 419739"/>
                    <a:gd name="connsiteY13" fmla="*/ 317937 h 382433"/>
                    <a:gd name="connsiteX14" fmla="*/ 360581 w 419739"/>
                    <a:gd name="connsiteY14" fmla="*/ 365218 h 382433"/>
                    <a:gd name="connsiteX15" fmla="*/ 382838 w 419739"/>
                    <a:gd name="connsiteY15" fmla="*/ 382628 h 382433"/>
                    <a:gd name="connsiteX16" fmla="*/ 410791 w 419739"/>
                    <a:gd name="connsiteY16" fmla="*/ 319641 h 382433"/>
                    <a:gd name="connsiteX17" fmla="*/ 418351 w 419739"/>
                    <a:gd name="connsiteY17" fmla="*/ 225239 h 382433"/>
                    <a:gd name="connsiteX18" fmla="*/ 381293 w 419739"/>
                    <a:gd name="connsiteY18" fmla="*/ 98039 h 382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19739" h="382433">
                      <a:moveTo>
                        <a:pt x="381293" y="98039"/>
                      </a:moveTo>
                      <a:cubicBezTo>
                        <a:pt x="356641" y="66572"/>
                        <a:pt x="319956" y="46978"/>
                        <a:pt x="283324" y="30952"/>
                      </a:cubicBezTo>
                      <a:cubicBezTo>
                        <a:pt x="239824" y="11943"/>
                        <a:pt x="192809" y="-3551"/>
                        <a:pt x="145795" y="1135"/>
                      </a:cubicBezTo>
                      <a:cubicBezTo>
                        <a:pt x="115765" y="4170"/>
                        <a:pt x="87227" y="15245"/>
                        <a:pt x="59913" y="28289"/>
                      </a:cubicBezTo>
                      <a:cubicBezTo>
                        <a:pt x="50169" y="32576"/>
                        <a:pt x="41384" y="38810"/>
                        <a:pt x="34143" y="46605"/>
                      </a:cubicBezTo>
                      <a:cubicBezTo>
                        <a:pt x="27966" y="53687"/>
                        <a:pt x="24505" y="68542"/>
                        <a:pt x="13590" y="69394"/>
                      </a:cubicBezTo>
                      <a:cubicBezTo>
                        <a:pt x="-9092" y="71151"/>
                        <a:pt x="-94" y="96016"/>
                        <a:pt x="2942" y="109966"/>
                      </a:cubicBezTo>
                      <a:cubicBezTo>
                        <a:pt x="5337" y="124086"/>
                        <a:pt x="12365" y="137019"/>
                        <a:pt x="22855" y="146757"/>
                      </a:cubicBezTo>
                      <a:cubicBezTo>
                        <a:pt x="33397" y="154866"/>
                        <a:pt x="45856" y="160095"/>
                        <a:pt x="59060" y="161932"/>
                      </a:cubicBezTo>
                      <a:cubicBezTo>
                        <a:pt x="88877" y="167256"/>
                        <a:pt x="119546" y="164647"/>
                        <a:pt x="149895" y="163529"/>
                      </a:cubicBezTo>
                      <a:cubicBezTo>
                        <a:pt x="194993" y="161735"/>
                        <a:pt x="240143" y="163513"/>
                        <a:pt x="284975" y="168854"/>
                      </a:cubicBezTo>
                      <a:cubicBezTo>
                        <a:pt x="281727" y="216991"/>
                        <a:pt x="286413" y="265337"/>
                        <a:pt x="298765" y="311974"/>
                      </a:cubicBezTo>
                      <a:cubicBezTo>
                        <a:pt x="309414" y="305425"/>
                        <a:pt x="324216" y="299355"/>
                        <a:pt x="332841" y="308246"/>
                      </a:cubicBezTo>
                      <a:cubicBezTo>
                        <a:pt x="335237" y="311095"/>
                        <a:pt x="337048" y="314391"/>
                        <a:pt x="338166" y="317937"/>
                      </a:cubicBezTo>
                      <a:cubicBezTo>
                        <a:pt x="344661" y="334144"/>
                        <a:pt x="352116" y="349937"/>
                        <a:pt x="360581" y="365218"/>
                      </a:cubicBezTo>
                      <a:cubicBezTo>
                        <a:pt x="365373" y="374003"/>
                        <a:pt x="372828" y="383800"/>
                        <a:pt x="382838" y="382628"/>
                      </a:cubicBezTo>
                      <a:cubicBezTo>
                        <a:pt x="409460" y="379327"/>
                        <a:pt x="408022" y="339021"/>
                        <a:pt x="410791" y="319641"/>
                      </a:cubicBezTo>
                      <a:cubicBezTo>
                        <a:pt x="415476" y="288381"/>
                        <a:pt x="417978" y="256839"/>
                        <a:pt x="418351" y="225239"/>
                      </a:cubicBezTo>
                      <a:cubicBezTo>
                        <a:pt x="418457" y="180354"/>
                        <a:pt x="409086" y="133500"/>
                        <a:pt x="381293" y="98039"/>
                      </a:cubicBezTo>
                      <a:close/>
                    </a:path>
                  </a:pathLst>
                </a:custGeom>
                <a:solidFill>
                  <a:srgbClr val="011E3B"/>
                </a:solidFill>
                <a:ln w="52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" name="任意多边形 384">
                  <a:extLst>
                    <a:ext uri="{FF2B5EF4-FFF2-40B4-BE49-F238E27FC236}">
                      <a16:creationId xmlns:a16="http://schemas.microsoft.com/office/drawing/2014/main" id="{23CD793A-3EE1-2147-B02C-C492865A05C6}"/>
                    </a:ext>
                  </a:extLst>
                </p:cNvPr>
                <p:cNvSpPr/>
                <p:nvPr/>
              </p:nvSpPr>
              <p:spPr>
                <a:xfrm rot="608728" flipH="1">
                  <a:off x="1813266" y="2516493"/>
                  <a:ext cx="181881" cy="119012"/>
                </a:xfrm>
                <a:custGeom>
                  <a:avLst/>
                  <a:gdLst>
                    <a:gd name="connsiteX0" fmla="*/ -1388 w 181881"/>
                    <a:gd name="connsiteY0" fmla="*/ 119131 h 119012"/>
                    <a:gd name="connsiteX1" fmla="*/ 132148 w 181881"/>
                    <a:gd name="connsiteY1" fmla="*/ 86227 h 119012"/>
                    <a:gd name="connsiteX2" fmla="*/ 180494 w 181881"/>
                    <a:gd name="connsiteY2" fmla="*/ 291 h 119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881" h="119012">
                      <a:moveTo>
                        <a:pt x="-1388" y="119131"/>
                      </a:moveTo>
                      <a:cubicBezTo>
                        <a:pt x="-1388" y="119131"/>
                        <a:pt x="81087" y="123657"/>
                        <a:pt x="132148" y="86227"/>
                      </a:cubicBezTo>
                      <a:cubicBezTo>
                        <a:pt x="172454" y="56676"/>
                        <a:pt x="180494" y="291"/>
                        <a:pt x="180494" y="291"/>
                      </a:cubicBezTo>
                    </a:path>
                  </a:pathLst>
                </a:custGeom>
                <a:noFill/>
                <a:ln w="5239" cap="flat">
                  <a:solidFill>
                    <a:srgbClr val="FA855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132" name="任意多边形 385">
                  <a:extLst>
                    <a:ext uri="{FF2B5EF4-FFF2-40B4-BE49-F238E27FC236}">
                      <a16:creationId xmlns:a16="http://schemas.microsoft.com/office/drawing/2014/main" id="{60CD24A5-9754-7149-8D7A-ABC84EE3909B}"/>
                    </a:ext>
                  </a:extLst>
                </p:cNvPr>
                <p:cNvSpPr/>
                <p:nvPr/>
              </p:nvSpPr>
              <p:spPr>
                <a:xfrm rot="608728" flipH="1">
                  <a:off x="1807755" y="2413445"/>
                  <a:ext cx="71994" cy="110485"/>
                </a:xfrm>
                <a:custGeom>
                  <a:avLst/>
                  <a:gdLst>
                    <a:gd name="connsiteX0" fmla="*/ -1388 w 71994"/>
                    <a:gd name="connsiteY0" fmla="*/ 23505 h 110485"/>
                    <a:gd name="connsiteX1" fmla="*/ 27364 w 71994"/>
                    <a:gd name="connsiteY1" fmla="*/ 291 h 110485"/>
                    <a:gd name="connsiteX2" fmla="*/ 53666 w 71994"/>
                    <a:gd name="connsiteY2" fmla="*/ 10940 h 110485"/>
                    <a:gd name="connsiteX3" fmla="*/ 17141 w 71994"/>
                    <a:gd name="connsiteY3" fmla="*/ 110772 h 110485"/>
                    <a:gd name="connsiteX4" fmla="*/ 1168 w 71994"/>
                    <a:gd name="connsiteY4" fmla="*/ 87079 h 110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94" h="110485">
                      <a:moveTo>
                        <a:pt x="-1388" y="23505"/>
                      </a:moveTo>
                      <a:cubicBezTo>
                        <a:pt x="2499" y="14188"/>
                        <a:pt x="17886" y="610"/>
                        <a:pt x="27364" y="291"/>
                      </a:cubicBezTo>
                      <a:cubicBezTo>
                        <a:pt x="37161" y="498"/>
                        <a:pt x="46478" y="4289"/>
                        <a:pt x="53666" y="10940"/>
                      </a:cubicBezTo>
                      <a:cubicBezTo>
                        <a:pt x="89127" y="41023"/>
                        <a:pt x="65060" y="111411"/>
                        <a:pt x="17141" y="110772"/>
                      </a:cubicBezTo>
                      <a:cubicBezTo>
                        <a:pt x="-429" y="110772"/>
                        <a:pt x="1168" y="87079"/>
                        <a:pt x="1168" y="87079"/>
                      </a:cubicBezTo>
                    </a:path>
                  </a:pathLst>
                </a:custGeom>
                <a:solidFill>
                  <a:srgbClr val="FCAE92"/>
                </a:solidFill>
                <a:ln w="52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" name="任意多边形 386">
                  <a:extLst>
                    <a:ext uri="{FF2B5EF4-FFF2-40B4-BE49-F238E27FC236}">
                      <a16:creationId xmlns:a16="http://schemas.microsoft.com/office/drawing/2014/main" id="{2F7FA4B0-1A9B-8743-AA72-66AF9C7E3314}"/>
                    </a:ext>
                  </a:extLst>
                </p:cNvPr>
                <p:cNvSpPr/>
                <p:nvPr/>
              </p:nvSpPr>
              <p:spPr>
                <a:xfrm rot="608728" flipH="1">
                  <a:off x="2031908" y="2443937"/>
                  <a:ext cx="37348" cy="86361"/>
                </a:xfrm>
                <a:custGeom>
                  <a:avLst/>
                  <a:gdLst>
                    <a:gd name="connsiteX0" fmla="*/ 24033 w 37348"/>
                    <a:gd name="connsiteY0" fmla="*/ 291 h 86361"/>
                    <a:gd name="connsiteX1" fmla="*/ -1311 w 37348"/>
                    <a:gd name="connsiteY1" fmla="*/ 71531 h 86361"/>
                    <a:gd name="connsiteX2" fmla="*/ 35960 w 37348"/>
                    <a:gd name="connsiteY2" fmla="*/ 86653 h 86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348" h="86361">
                      <a:moveTo>
                        <a:pt x="24033" y="291"/>
                      </a:moveTo>
                      <a:cubicBezTo>
                        <a:pt x="24033" y="291"/>
                        <a:pt x="-3015" y="58380"/>
                        <a:pt x="-1311" y="71531"/>
                      </a:cubicBezTo>
                      <a:cubicBezTo>
                        <a:pt x="393" y="84683"/>
                        <a:pt x="35960" y="86653"/>
                        <a:pt x="35960" y="86653"/>
                      </a:cubicBezTo>
                    </a:path>
                  </a:pathLst>
                </a:custGeom>
                <a:noFill/>
                <a:ln w="5239" cap="flat">
                  <a:solidFill>
                    <a:srgbClr val="FA855C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4" name="任意多边形 387">
                  <a:extLst>
                    <a:ext uri="{FF2B5EF4-FFF2-40B4-BE49-F238E27FC236}">
                      <a16:creationId xmlns:a16="http://schemas.microsoft.com/office/drawing/2014/main" id="{C4CBD806-7AEF-2D4B-BEAE-4F56939BA2F3}"/>
                    </a:ext>
                  </a:extLst>
                </p:cNvPr>
                <p:cNvSpPr/>
                <p:nvPr/>
              </p:nvSpPr>
              <p:spPr>
                <a:xfrm rot="608728" flipH="1">
                  <a:off x="1969344" y="2430644"/>
                  <a:ext cx="17206" cy="22440"/>
                </a:xfrm>
                <a:custGeom>
                  <a:avLst/>
                  <a:gdLst>
                    <a:gd name="connsiteX0" fmla="*/ -1189 w 17206"/>
                    <a:gd name="connsiteY0" fmla="*/ 10944 h 22440"/>
                    <a:gd name="connsiteX1" fmla="*/ 6319 w 17206"/>
                    <a:gd name="connsiteY1" fmla="*/ 22710 h 22440"/>
                    <a:gd name="connsiteX2" fmla="*/ 15637 w 17206"/>
                    <a:gd name="connsiteY2" fmla="*/ 12062 h 22440"/>
                    <a:gd name="connsiteX3" fmla="*/ 8076 w 17206"/>
                    <a:gd name="connsiteY3" fmla="*/ 295 h 22440"/>
                    <a:gd name="connsiteX4" fmla="*/ -1189 w 17206"/>
                    <a:gd name="connsiteY4" fmla="*/ 10944 h 22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06" h="22440">
                      <a:moveTo>
                        <a:pt x="-1189" y="10944"/>
                      </a:moveTo>
                      <a:cubicBezTo>
                        <a:pt x="-2254" y="16247"/>
                        <a:pt x="1048" y="21443"/>
                        <a:pt x="6319" y="22710"/>
                      </a:cubicBezTo>
                      <a:cubicBezTo>
                        <a:pt x="10951" y="23083"/>
                        <a:pt x="15104" y="18398"/>
                        <a:pt x="15637" y="12062"/>
                      </a:cubicBezTo>
                      <a:cubicBezTo>
                        <a:pt x="16648" y="6748"/>
                        <a:pt x="13347" y="1562"/>
                        <a:pt x="8076" y="295"/>
                      </a:cubicBezTo>
                      <a:cubicBezTo>
                        <a:pt x="3444" y="135"/>
                        <a:pt x="-709" y="4820"/>
                        <a:pt x="-1189" y="10944"/>
                      </a:cubicBezTo>
                      <a:close/>
                    </a:path>
                  </a:pathLst>
                </a:custGeom>
                <a:solidFill>
                  <a:srgbClr val="011E3B"/>
                </a:solidFill>
                <a:ln w="52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5" name="任意多边形 388">
                  <a:extLst>
                    <a:ext uri="{FF2B5EF4-FFF2-40B4-BE49-F238E27FC236}">
                      <a16:creationId xmlns:a16="http://schemas.microsoft.com/office/drawing/2014/main" id="{DB637ACD-1D78-8B42-A1D5-CE71FC6F70BE}"/>
                    </a:ext>
                  </a:extLst>
                </p:cNvPr>
                <p:cNvSpPr/>
                <p:nvPr/>
              </p:nvSpPr>
              <p:spPr>
                <a:xfrm rot="608728" flipH="1">
                  <a:off x="2099181" y="2442515"/>
                  <a:ext cx="17170" cy="22440"/>
                </a:xfrm>
                <a:custGeom>
                  <a:avLst/>
                  <a:gdLst>
                    <a:gd name="connsiteX0" fmla="*/ -1189 w 17170"/>
                    <a:gd name="connsiteY0" fmla="*/ 10944 h 22440"/>
                    <a:gd name="connsiteX1" fmla="*/ 6319 w 17170"/>
                    <a:gd name="connsiteY1" fmla="*/ 22711 h 22440"/>
                    <a:gd name="connsiteX2" fmla="*/ 15583 w 17170"/>
                    <a:gd name="connsiteY2" fmla="*/ 12062 h 22440"/>
                    <a:gd name="connsiteX3" fmla="*/ 8076 w 17170"/>
                    <a:gd name="connsiteY3" fmla="*/ 295 h 22440"/>
                    <a:gd name="connsiteX4" fmla="*/ -1189 w 17170"/>
                    <a:gd name="connsiteY4" fmla="*/ 10944 h 22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70" h="22440">
                      <a:moveTo>
                        <a:pt x="-1189" y="10944"/>
                      </a:moveTo>
                      <a:cubicBezTo>
                        <a:pt x="-2253" y="16247"/>
                        <a:pt x="1048" y="21443"/>
                        <a:pt x="6319" y="22711"/>
                      </a:cubicBezTo>
                      <a:cubicBezTo>
                        <a:pt x="10951" y="23083"/>
                        <a:pt x="15104" y="18398"/>
                        <a:pt x="15583" y="12062"/>
                      </a:cubicBezTo>
                      <a:cubicBezTo>
                        <a:pt x="16648" y="6759"/>
                        <a:pt x="13347" y="1562"/>
                        <a:pt x="8076" y="295"/>
                      </a:cubicBezTo>
                      <a:cubicBezTo>
                        <a:pt x="3230" y="135"/>
                        <a:pt x="-922" y="4821"/>
                        <a:pt x="-1189" y="10944"/>
                      </a:cubicBezTo>
                      <a:close/>
                    </a:path>
                  </a:pathLst>
                </a:custGeom>
                <a:solidFill>
                  <a:srgbClr val="011E3B"/>
                </a:solidFill>
                <a:ln w="52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6" name="任意多边形 389">
                  <a:extLst>
                    <a:ext uri="{FF2B5EF4-FFF2-40B4-BE49-F238E27FC236}">
                      <a16:creationId xmlns:a16="http://schemas.microsoft.com/office/drawing/2014/main" id="{FFEE6FDF-E705-E44B-B4E2-B8CAAE2ABD16}"/>
                    </a:ext>
                  </a:extLst>
                </p:cNvPr>
                <p:cNvSpPr/>
                <p:nvPr/>
              </p:nvSpPr>
              <p:spPr>
                <a:xfrm rot="608728" flipH="1">
                  <a:off x="1991917" y="2563457"/>
                  <a:ext cx="64152" cy="45719"/>
                </a:xfrm>
                <a:custGeom>
                  <a:avLst/>
                  <a:gdLst>
                    <a:gd name="connsiteX0" fmla="*/ 77626 w 79493"/>
                    <a:gd name="connsiteY0" fmla="*/ 291 h 56652"/>
                    <a:gd name="connsiteX1" fmla="*/ -1388 w 79493"/>
                    <a:gd name="connsiteY1" fmla="*/ 1995 h 56652"/>
                    <a:gd name="connsiteX2" fmla="*/ 41207 w 79493"/>
                    <a:gd name="connsiteY2" fmla="*/ 56942 h 56652"/>
                    <a:gd name="connsiteX3" fmla="*/ 77626 w 79493"/>
                    <a:gd name="connsiteY3" fmla="*/ 291 h 56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93" h="56652">
                      <a:moveTo>
                        <a:pt x="77626" y="291"/>
                      </a:moveTo>
                      <a:lnTo>
                        <a:pt x="-1388" y="1995"/>
                      </a:lnTo>
                      <a:cubicBezTo>
                        <a:pt x="-1388" y="1995"/>
                        <a:pt x="5321" y="56676"/>
                        <a:pt x="41207" y="56942"/>
                      </a:cubicBezTo>
                      <a:cubicBezTo>
                        <a:pt x="85080" y="57209"/>
                        <a:pt x="77626" y="291"/>
                        <a:pt x="77626" y="2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2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7" name="任意多边形 390">
                  <a:extLst>
                    <a:ext uri="{FF2B5EF4-FFF2-40B4-BE49-F238E27FC236}">
                      <a16:creationId xmlns:a16="http://schemas.microsoft.com/office/drawing/2014/main" id="{11E691B6-8185-3343-A69B-A242864C5C50}"/>
                    </a:ext>
                  </a:extLst>
                </p:cNvPr>
                <p:cNvSpPr/>
                <p:nvPr/>
              </p:nvSpPr>
              <p:spPr>
                <a:xfrm rot="608728" flipH="1">
                  <a:off x="1945805" y="2378694"/>
                  <a:ext cx="67717" cy="20318"/>
                </a:xfrm>
                <a:custGeom>
                  <a:avLst/>
                  <a:gdLst>
                    <a:gd name="connsiteX0" fmla="*/ 65722 w 67717"/>
                    <a:gd name="connsiteY0" fmla="*/ 12104 h 20318"/>
                    <a:gd name="connsiteX1" fmla="*/ 60397 w 67717"/>
                    <a:gd name="connsiteY1" fmla="*/ 3798 h 20318"/>
                    <a:gd name="connsiteX2" fmla="*/ 57948 w 67717"/>
                    <a:gd name="connsiteY2" fmla="*/ 1082 h 20318"/>
                    <a:gd name="connsiteX3" fmla="*/ 53689 w 67717"/>
                    <a:gd name="connsiteY3" fmla="*/ 337 h 20318"/>
                    <a:gd name="connsiteX4" fmla="*/ 19187 w 67717"/>
                    <a:gd name="connsiteY4" fmla="*/ 4490 h 20318"/>
                    <a:gd name="connsiteX5" fmla="*/ 3213 w 67717"/>
                    <a:gd name="connsiteY5" fmla="*/ 9122 h 20318"/>
                    <a:gd name="connsiteX6" fmla="*/ 1297 w 67717"/>
                    <a:gd name="connsiteY6" fmla="*/ 18600 h 20318"/>
                    <a:gd name="connsiteX7" fmla="*/ 2628 w 67717"/>
                    <a:gd name="connsiteY7" fmla="*/ 20250 h 20318"/>
                    <a:gd name="connsiteX8" fmla="*/ 6088 w 67717"/>
                    <a:gd name="connsiteY8" fmla="*/ 20250 h 20318"/>
                    <a:gd name="connsiteX9" fmla="*/ 63379 w 67717"/>
                    <a:gd name="connsiteY9" fmla="*/ 15405 h 20318"/>
                    <a:gd name="connsiteX10" fmla="*/ 66094 w 67717"/>
                    <a:gd name="connsiteY10" fmla="*/ 14660 h 20318"/>
                    <a:gd name="connsiteX11" fmla="*/ 65722 w 67717"/>
                    <a:gd name="connsiteY11" fmla="*/ 12104 h 20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7717" h="20318">
                      <a:moveTo>
                        <a:pt x="65722" y="12104"/>
                      </a:moveTo>
                      <a:cubicBezTo>
                        <a:pt x="64071" y="9266"/>
                        <a:pt x="62261" y="6497"/>
                        <a:pt x="60397" y="3798"/>
                      </a:cubicBezTo>
                      <a:cubicBezTo>
                        <a:pt x="59812" y="2717"/>
                        <a:pt x="58960" y="1785"/>
                        <a:pt x="57948" y="1082"/>
                      </a:cubicBezTo>
                      <a:cubicBezTo>
                        <a:pt x="56617" y="433"/>
                        <a:pt x="55126" y="177"/>
                        <a:pt x="53689" y="337"/>
                      </a:cubicBezTo>
                      <a:cubicBezTo>
                        <a:pt x="42081" y="412"/>
                        <a:pt x="30474" y="1807"/>
                        <a:pt x="19187" y="4490"/>
                      </a:cubicBezTo>
                      <a:cubicBezTo>
                        <a:pt x="13702" y="5411"/>
                        <a:pt x="8325" y="6966"/>
                        <a:pt x="3213" y="9122"/>
                      </a:cubicBezTo>
                      <a:cubicBezTo>
                        <a:pt x="-3070" y="12317"/>
                        <a:pt x="-2111" y="12264"/>
                        <a:pt x="1297" y="18600"/>
                      </a:cubicBezTo>
                      <a:cubicBezTo>
                        <a:pt x="1616" y="19244"/>
                        <a:pt x="2042" y="19814"/>
                        <a:pt x="2628" y="20250"/>
                      </a:cubicBezTo>
                      <a:cubicBezTo>
                        <a:pt x="3746" y="20730"/>
                        <a:pt x="4970" y="20730"/>
                        <a:pt x="6088" y="20250"/>
                      </a:cubicBezTo>
                      <a:cubicBezTo>
                        <a:pt x="24670" y="14819"/>
                        <a:pt x="44158" y="13169"/>
                        <a:pt x="63379" y="15405"/>
                      </a:cubicBezTo>
                      <a:cubicBezTo>
                        <a:pt x="64391" y="15405"/>
                        <a:pt x="65615" y="15405"/>
                        <a:pt x="66094" y="14660"/>
                      </a:cubicBezTo>
                      <a:cubicBezTo>
                        <a:pt x="66574" y="13914"/>
                        <a:pt x="66254" y="12849"/>
                        <a:pt x="65722" y="12104"/>
                      </a:cubicBezTo>
                      <a:close/>
                    </a:path>
                  </a:pathLst>
                </a:custGeom>
                <a:solidFill>
                  <a:srgbClr val="011E3B"/>
                </a:solidFill>
                <a:ln w="52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8" name="任意多边形 391">
                  <a:extLst>
                    <a:ext uri="{FF2B5EF4-FFF2-40B4-BE49-F238E27FC236}">
                      <a16:creationId xmlns:a16="http://schemas.microsoft.com/office/drawing/2014/main" id="{BD0F31E3-EFAB-934E-B42D-2DDFD0E67DD0}"/>
                    </a:ext>
                  </a:extLst>
                </p:cNvPr>
                <p:cNvSpPr/>
                <p:nvPr/>
              </p:nvSpPr>
              <p:spPr>
                <a:xfrm rot="608728" flipH="1">
                  <a:off x="2080418" y="2397484"/>
                  <a:ext cx="54430" cy="22633"/>
                </a:xfrm>
                <a:custGeom>
                  <a:avLst/>
                  <a:gdLst>
                    <a:gd name="connsiteX0" fmla="*/ -722 w 54430"/>
                    <a:gd name="connsiteY0" fmla="*/ 11589 h 22633"/>
                    <a:gd name="connsiteX1" fmla="*/ 3911 w 54430"/>
                    <a:gd name="connsiteY1" fmla="*/ 3496 h 22633"/>
                    <a:gd name="connsiteX2" fmla="*/ 6041 w 54430"/>
                    <a:gd name="connsiteY2" fmla="*/ 940 h 22633"/>
                    <a:gd name="connsiteX3" fmla="*/ 9502 w 54430"/>
                    <a:gd name="connsiteY3" fmla="*/ 355 h 22633"/>
                    <a:gd name="connsiteX4" fmla="*/ 36976 w 54430"/>
                    <a:gd name="connsiteY4" fmla="*/ 6211 h 22633"/>
                    <a:gd name="connsiteX5" fmla="*/ 49541 w 54430"/>
                    <a:gd name="connsiteY5" fmla="*/ 11536 h 22633"/>
                    <a:gd name="connsiteX6" fmla="*/ 50552 w 54430"/>
                    <a:gd name="connsiteY6" fmla="*/ 21066 h 22633"/>
                    <a:gd name="connsiteX7" fmla="*/ 49381 w 54430"/>
                    <a:gd name="connsiteY7" fmla="*/ 22664 h 22633"/>
                    <a:gd name="connsiteX8" fmla="*/ 46612 w 54430"/>
                    <a:gd name="connsiteY8" fmla="*/ 22664 h 22633"/>
                    <a:gd name="connsiteX9" fmla="*/ 823 w 54430"/>
                    <a:gd name="connsiteY9" fmla="*/ 15103 h 22633"/>
                    <a:gd name="connsiteX10" fmla="*/ -1307 w 54430"/>
                    <a:gd name="connsiteY10" fmla="*/ 14198 h 22633"/>
                    <a:gd name="connsiteX11" fmla="*/ -722 w 54430"/>
                    <a:gd name="connsiteY11" fmla="*/ 11589 h 22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430" h="22633">
                      <a:moveTo>
                        <a:pt x="-722" y="11589"/>
                      </a:moveTo>
                      <a:cubicBezTo>
                        <a:pt x="769" y="8874"/>
                        <a:pt x="2314" y="6265"/>
                        <a:pt x="3911" y="3496"/>
                      </a:cubicBezTo>
                      <a:cubicBezTo>
                        <a:pt x="4443" y="2500"/>
                        <a:pt x="5135" y="1627"/>
                        <a:pt x="6041" y="940"/>
                      </a:cubicBezTo>
                      <a:cubicBezTo>
                        <a:pt x="7105" y="381"/>
                        <a:pt x="8330" y="174"/>
                        <a:pt x="9502" y="355"/>
                      </a:cubicBezTo>
                      <a:cubicBezTo>
                        <a:pt x="18873" y="1031"/>
                        <a:pt x="28137" y="3001"/>
                        <a:pt x="36976" y="6211"/>
                      </a:cubicBezTo>
                      <a:cubicBezTo>
                        <a:pt x="41395" y="7399"/>
                        <a:pt x="45601" y="9193"/>
                        <a:pt x="49541" y="11536"/>
                      </a:cubicBezTo>
                      <a:cubicBezTo>
                        <a:pt x="54439" y="14997"/>
                        <a:pt x="53641" y="14890"/>
                        <a:pt x="50552" y="21066"/>
                      </a:cubicBezTo>
                      <a:cubicBezTo>
                        <a:pt x="50287" y="21679"/>
                        <a:pt x="49860" y="22227"/>
                        <a:pt x="49381" y="22664"/>
                      </a:cubicBezTo>
                      <a:cubicBezTo>
                        <a:pt x="48529" y="23249"/>
                        <a:pt x="47518" y="22664"/>
                        <a:pt x="46612" y="22664"/>
                      </a:cubicBezTo>
                      <a:cubicBezTo>
                        <a:pt x="32237" y="16376"/>
                        <a:pt x="16476" y="13777"/>
                        <a:pt x="823" y="15103"/>
                      </a:cubicBezTo>
                      <a:cubicBezTo>
                        <a:pt x="24" y="15103"/>
                        <a:pt x="-987" y="15103"/>
                        <a:pt x="-1307" y="14198"/>
                      </a:cubicBezTo>
                      <a:cubicBezTo>
                        <a:pt x="-1520" y="13282"/>
                        <a:pt x="-1307" y="12334"/>
                        <a:pt x="-722" y="11589"/>
                      </a:cubicBezTo>
                      <a:close/>
                    </a:path>
                  </a:pathLst>
                </a:custGeom>
                <a:solidFill>
                  <a:srgbClr val="011E3B"/>
                </a:solidFill>
                <a:ln w="52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6" name="任意多边形 8">
                <a:extLst>
                  <a:ext uri="{FF2B5EF4-FFF2-40B4-BE49-F238E27FC236}">
                    <a16:creationId xmlns:a16="http://schemas.microsoft.com/office/drawing/2014/main" id="{E64E19F4-130E-7A4B-B557-54D9EE450BD6}"/>
                  </a:ext>
                </a:extLst>
              </p:cNvPr>
              <p:cNvSpPr/>
              <p:nvPr/>
            </p:nvSpPr>
            <p:spPr>
              <a:xfrm>
                <a:off x="3909458" y="2996000"/>
                <a:ext cx="73059" cy="58507"/>
              </a:xfrm>
              <a:custGeom>
                <a:avLst/>
                <a:gdLst>
                  <a:gd name="connsiteX0" fmla="*/ 71711 w 73059"/>
                  <a:gd name="connsiteY0" fmla="*/ -83 h 58507"/>
                  <a:gd name="connsiteX1" fmla="*/ 58648 w 73059"/>
                  <a:gd name="connsiteY1" fmla="*/ 41032 h 58507"/>
                  <a:gd name="connsiteX2" fmla="*/ 16824 w 73059"/>
                  <a:gd name="connsiteY2" fmla="*/ 58045 h 58507"/>
                  <a:gd name="connsiteX3" fmla="*/ 7811 w 73059"/>
                  <a:gd name="connsiteY3" fmla="*/ 58045 h 58507"/>
                  <a:gd name="connsiteX4" fmla="*/ 621 w 73059"/>
                  <a:gd name="connsiteY4" fmla="*/ 52881 h 58507"/>
                  <a:gd name="connsiteX5" fmla="*/ 1836 w 73059"/>
                  <a:gd name="connsiteY5" fmla="*/ 43362 h 58507"/>
                  <a:gd name="connsiteX6" fmla="*/ 9026 w 73059"/>
                  <a:gd name="connsiteY6" fmla="*/ 36475 h 5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059" h="58507">
                    <a:moveTo>
                      <a:pt x="71711" y="-83"/>
                    </a:moveTo>
                    <a:cubicBezTo>
                      <a:pt x="75620" y="14996"/>
                      <a:pt x="70547" y="30976"/>
                      <a:pt x="58648" y="41032"/>
                    </a:cubicBezTo>
                    <a:cubicBezTo>
                      <a:pt x="46688" y="50693"/>
                      <a:pt x="32136" y="56607"/>
                      <a:pt x="16824" y="58045"/>
                    </a:cubicBezTo>
                    <a:cubicBezTo>
                      <a:pt x="13837" y="58552"/>
                      <a:pt x="10798" y="58552"/>
                      <a:pt x="7811" y="58045"/>
                    </a:cubicBezTo>
                    <a:cubicBezTo>
                      <a:pt x="4753" y="57519"/>
                      <a:pt x="2100" y="55615"/>
                      <a:pt x="621" y="52881"/>
                    </a:cubicBezTo>
                    <a:cubicBezTo>
                      <a:pt x="-594" y="49701"/>
                      <a:pt x="-139" y="46126"/>
                      <a:pt x="1836" y="43362"/>
                    </a:cubicBezTo>
                    <a:cubicBezTo>
                      <a:pt x="3841" y="40698"/>
                      <a:pt x="6272" y="38369"/>
                      <a:pt x="9026" y="36475"/>
                    </a:cubicBezTo>
                  </a:path>
                </a:pathLst>
              </a:custGeom>
              <a:solidFill>
                <a:srgbClr val="FCAE92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 9">
                <a:extLst>
                  <a:ext uri="{FF2B5EF4-FFF2-40B4-BE49-F238E27FC236}">
                    <a16:creationId xmlns:a16="http://schemas.microsoft.com/office/drawing/2014/main" id="{D2DECD0A-DD85-BB4F-AD2B-4D6D79043A6B}"/>
                  </a:ext>
                </a:extLst>
              </p:cNvPr>
              <p:cNvSpPr/>
              <p:nvPr/>
            </p:nvSpPr>
            <p:spPr>
              <a:xfrm>
                <a:off x="3873474" y="2925214"/>
                <a:ext cx="115966" cy="111772"/>
              </a:xfrm>
              <a:custGeom>
                <a:avLst/>
                <a:gdLst>
                  <a:gd name="connsiteX0" fmla="*/ 105873 w 115966"/>
                  <a:gd name="connsiteY0" fmla="*/ -83 h 111772"/>
                  <a:gd name="connsiteX1" fmla="*/ 104050 w 115966"/>
                  <a:gd name="connsiteY1" fmla="*/ 35462 h 111772"/>
                  <a:gd name="connsiteX2" fmla="*/ 107190 w 115966"/>
                  <a:gd name="connsiteY2" fmla="*/ 38298 h 111772"/>
                  <a:gd name="connsiteX3" fmla="*/ 115899 w 115966"/>
                  <a:gd name="connsiteY3" fmla="*/ 53387 h 111772"/>
                  <a:gd name="connsiteX4" fmla="*/ 115899 w 115966"/>
                  <a:gd name="connsiteY4" fmla="*/ 53387 h 111772"/>
                  <a:gd name="connsiteX5" fmla="*/ 99595 w 115966"/>
                  <a:gd name="connsiteY5" fmla="*/ 77894 h 111772"/>
                  <a:gd name="connsiteX6" fmla="*/ 42277 w 115966"/>
                  <a:gd name="connsiteY6" fmla="*/ 111616 h 111772"/>
                  <a:gd name="connsiteX7" fmla="*/ 23137 w 115966"/>
                  <a:gd name="connsiteY7" fmla="*/ 96730 h 111772"/>
                  <a:gd name="connsiteX8" fmla="*/ 35593 w 115966"/>
                  <a:gd name="connsiteY8" fmla="*/ 67564 h 111772"/>
                  <a:gd name="connsiteX9" fmla="*/ 6954 w 115966"/>
                  <a:gd name="connsiteY9" fmla="*/ 68111 h 111772"/>
                  <a:gd name="connsiteX10" fmla="*/ 959 w 115966"/>
                  <a:gd name="connsiteY10" fmla="*/ 56425 h 111772"/>
                  <a:gd name="connsiteX11" fmla="*/ 28302 w 115966"/>
                  <a:gd name="connsiteY11" fmla="*/ 5082 h 11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5966" h="111772">
                    <a:moveTo>
                      <a:pt x="105873" y="-83"/>
                    </a:moveTo>
                    <a:lnTo>
                      <a:pt x="104050" y="35462"/>
                    </a:lnTo>
                    <a:lnTo>
                      <a:pt x="107190" y="38298"/>
                    </a:lnTo>
                    <a:cubicBezTo>
                      <a:pt x="111736" y="42187"/>
                      <a:pt x="114805" y="47513"/>
                      <a:pt x="115899" y="53387"/>
                    </a:cubicBezTo>
                    <a:lnTo>
                      <a:pt x="115899" y="53387"/>
                    </a:lnTo>
                    <a:cubicBezTo>
                      <a:pt x="116405" y="61893"/>
                      <a:pt x="106278" y="72527"/>
                      <a:pt x="99595" y="77894"/>
                    </a:cubicBezTo>
                    <a:cubicBezTo>
                      <a:pt x="83695" y="90755"/>
                      <a:pt x="54125" y="113135"/>
                      <a:pt x="42277" y="111616"/>
                    </a:cubicBezTo>
                    <a:cubicBezTo>
                      <a:pt x="35897" y="110806"/>
                      <a:pt x="26985" y="114047"/>
                      <a:pt x="23137" y="96730"/>
                    </a:cubicBezTo>
                    <a:cubicBezTo>
                      <a:pt x="20605" y="85692"/>
                      <a:pt x="35593" y="67564"/>
                      <a:pt x="35593" y="67564"/>
                    </a:cubicBezTo>
                    <a:cubicBezTo>
                      <a:pt x="27836" y="75625"/>
                      <a:pt x="15015" y="75869"/>
                      <a:pt x="6954" y="68111"/>
                    </a:cubicBezTo>
                    <a:cubicBezTo>
                      <a:pt x="3714" y="64982"/>
                      <a:pt x="1607" y="60881"/>
                      <a:pt x="959" y="56425"/>
                    </a:cubicBezTo>
                    <a:cubicBezTo>
                      <a:pt x="-6332" y="36171"/>
                      <a:pt x="28302" y="5082"/>
                      <a:pt x="28302" y="5082"/>
                    </a:cubicBezTo>
                    <a:close/>
                  </a:path>
                </a:pathLst>
              </a:custGeom>
              <a:solidFill>
                <a:srgbClr val="FCAE92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 10">
                <a:extLst>
                  <a:ext uri="{FF2B5EF4-FFF2-40B4-BE49-F238E27FC236}">
                    <a16:creationId xmlns:a16="http://schemas.microsoft.com/office/drawing/2014/main" id="{781904C5-D991-364C-A1C7-637BCB6F49DB}"/>
                  </a:ext>
                </a:extLst>
              </p:cNvPr>
              <p:cNvSpPr/>
              <p:nvPr/>
            </p:nvSpPr>
            <p:spPr>
              <a:xfrm>
                <a:off x="3723086" y="2832554"/>
                <a:ext cx="312038" cy="247803"/>
              </a:xfrm>
              <a:custGeom>
                <a:avLst/>
                <a:gdLst>
                  <a:gd name="connsiteX0" fmla="*/ 310540 w 312038"/>
                  <a:gd name="connsiteY0" fmla="*/ -83 h 247803"/>
                  <a:gd name="connsiteX1" fmla="*/ 140612 w 312038"/>
                  <a:gd name="connsiteY1" fmla="*/ 28070 h 247803"/>
                  <a:gd name="connsiteX2" fmla="*/ -49 w 312038"/>
                  <a:gd name="connsiteY2" fmla="*/ 150098 h 247803"/>
                  <a:gd name="connsiteX3" fmla="*/ 55749 w 312038"/>
                  <a:gd name="connsiteY3" fmla="*/ 247721 h 247803"/>
                  <a:gd name="connsiteX4" fmla="*/ 168157 w 312038"/>
                  <a:gd name="connsiteY4" fmla="*/ 162959 h 247803"/>
                  <a:gd name="connsiteX5" fmla="*/ 253020 w 312038"/>
                  <a:gd name="connsiteY5" fmla="*/ 132579 h 247803"/>
                  <a:gd name="connsiteX6" fmla="*/ 256260 w 312038"/>
                  <a:gd name="connsiteY6" fmla="*/ 122452 h 247803"/>
                  <a:gd name="connsiteX7" fmla="*/ 233171 w 312038"/>
                  <a:gd name="connsiteY7" fmla="*/ 59260 h 247803"/>
                  <a:gd name="connsiteX8" fmla="*/ 233171 w 312038"/>
                  <a:gd name="connsiteY8" fmla="*/ 59260 h 247803"/>
                  <a:gd name="connsiteX9" fmla="*/ 268210 w 312038"/>
                  <a:gd name="connsiteY9" fmla="*/ 46096 h 247803"/>
                  <a:gd name="connsiteX10" fmla="*/ 310540 w 312038"/>
                  <a:gd name="connsiteY10" fmla="*/ -83 h 247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2038" h="247803">
                    <a:moveTo>
                      <a:pt x="310540" y="-83"/>
                    </a:moveTo>
                    <a:cubicBezTo>
                      <a:pt x="310540" y="-83"/>
                      <a:pt x="184562" y="10044"/>
                      <a:pt x="140612" y="28070"/>
                    </a:cubicBezTo>
                    <a:cubicBezTo>
                      <a:pt x="96662" y="46096"/>
                      <a:pt x="5419" y="141592"/>
                      <a:pt x="-49" y="150098"/>
                    </a:cubicBezTo>
                    <a:lnTo>
                      <a:pt x="55749" y="247721"/>
                    </a:lnTo>
                    <a:lnTo>
                      <a:pt x="168157" y="162959"/>
                    </a:lnTo>
                    <a:lnTo>
                      <a:pt x="253020" y="132579"/>
                    </a:lnTo>
                    <a:lnTo>
                      <a:pt x="256260" y="122452"/>
                    </a:lnTo>
                    <a:cubicBezTo>
                      <a:pt x="264463" y="97641"/>
                      <a:pt x="257070" y="69691"/>
                      <a:pt x="233171" y="59260"/>
                    </a:cubicBezTo>
                    <a:lnTo>
                      <a:pt x="233171" y="59260"/>
                    </a:lnTo>
                    <a:lnTo>
                      <a:pt x="268210" y="46096"/>
                    </a:lnTo>
                    <a:cubicBezTo>
                      <a:pt x="324110" y="23817"/>
                      <a:pt x="310540" y="-83"/>
                      <a:pt x="310540" y="-83"/>
                    </a:cubicBezTo>
                    <a:close/>
                  </a:path>
                </a:pathLst>
              </a:custGeom>
              <a:solidFill>
                <a:srgbClr val="FCAE92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 11">
                <a:extLst>
                  <a:ext uri="{FF2B5EF4-FFF2-40B4-BE49-F238E27FC236}">
                    <a16:creationId xmlns:a16="http://schemas.microsoft.com/office/drawing/2014/main" id="{49CFC19B-9123-384D-BF54-607B44E68586}"/>
                  </a:ext>
                </a:extLst>
              </p:cNvPr>
              <p:cNvSpPr/>
              <p:nvPr/>
            </p:nvSpPr>
            <p:spPr>
              <a:xfrm>
                <a:off x="3794886" y="2928323"/>
                <a:ext cx="206636" cy="140084"/>
              </a:xfrm>
              <a:custGeom>
                <a:avLst/>
                <a:gdLst>
                  <a:gd name="connsiteX0" fmla="*/ 39547 w 206636"/>
                  <a:gd name="connsiteY0" fmla="*/ 3999 h 140084"/>
                  <a:gd name="connsiteX1" fmla="*/ 205424 w 206636"/>
                  <a:gd name="connsiteY1" fmla="*/ 353 h 140084"/>
                  <a:gd name="connsiteX2" fmla="*/ 178790 w 206636"/>
                  <a:gd name="connsiteY2" fmla="*/ 44607 h 140084"/>
                  <a:gd name="connsiteX3" fmla="*/ 105067 w 206636"/>
                  <a:gd name="connsiteY3" fmla="*/ 55544 h 140084"/>
                  <a:gd name="connsiteX4" fmla="*/ 74687 w 206636"/>
                  <a:gd name="connsiteY4" fmla="*/ 115191 h 140084"/>
                  <a:gd name="connsiteX5" fmla="*/ -49 w 206636"/>
                  <a:gd name="connsiteY5" fmla="*/ 140002 h 14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636" h="140084">
                    <a:moveTo>
                      <a:pt x="39547" y="3999"/>
                    </a:moveTo>
                    <a:cubicBezTo>
                      <a:pt x="91193" y="-3191"/>
                      <a:pt x="153169" y="1568"/>
                      <a:pt x="205424" y="353"/>
                    </a:cubicBezTo>
                    <a:cubicBezTo>
                      <a:pt x="210690" y="16860"/>
                      <a:pt x="197424" y="33367"/>
                      <a:pt x="178790" y="44607"/>
                    </a:cubicBezTo>
                    <a:cubicBezTo>
                      <a:pt x="155914" y="55706"/>
                      <a:pt x="130181" y="59524"/>
                      <a:pt x="105067" y="55544"/>
                    </a:cubicBezTo>
                    <a:cubicBezTo>
                      <a:pt x="102353" y="78411"/>
                      <a:pt x="91588" y="99555"/>
                      <a:pt x="74687" y="115191"/>
                    </a:cubicBezTo>
                    <a:cubicBezTo>
                      <a:pt x="57775" y="130584"/>
                      <a:pt x="22736" y="139496"/>
                      <a:pt x="-49" y="140002"/>
                    </a:cubicBezTo>
                  </a:path>
                </a:pathLst>
              </a:custGeom>
              <a:solidFill>
                <a:srgbClr val="FCAE92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 12">
                <a:extLst>
                  <a:ext uri="{FF2B5EF4-FFF2-40B4-BE49-F238E27FC236}">
                    <a16:creationId xmlns:a16="http://schemas.microsoft.com/office/drawing/2014/main" id="{674D4CCB-F6C3-E347-9C67-3099B914DD35}"/>
                  </a:ext>
                </a:extLst>
              </p:cNvPr>
              <p:cNvSpPr/>
              <p:nvPr/>
            </p:nvSpPr>
            <p:spPr>
              <a:xfrm>
                <a:off x="3794784" y="2925923"/>
                <a:ext cx="208800" cy="143156"/>
              </a:xfrm>
              <a:custGeom>
                <a:avLst/>
                <a:gdLst>
                  <a:gd name="connsiteX0" fmla="*/ -49 w 208800"/>
                  <a:gd name="connsiteY0" fmla="*/ 142402 h 143156"/>
                  <a:gd name="connsiteX1" fmla="*/ 10786 w 208800"/>
                  <a:gd name="connsiteY1" fmla="*/ 140781 h 143156"/>
                  <a:gd name="connsiteX2" fmla="*/ 40458 w 208800"/>
                  <a:gd name="connsiteY2" fmla="*/ 133693 h 143156"/>
                  <a:gd name="connsiteX3" fmla="*/ 79244 w 208800"/>
                  <a:gd name="connsiteY3" fmla="*/ 109996 h 143156"/>
                  <a:gd name="connsiteX4" fmla="*/ 102637 w 208800"/>
                  <a:gd name="connsiteY4" fmla="*/ 57640 h 143156"/>
                  <a:gd name="connsiteX5" fmla="*/ 102637 w 208800"/>
                  <a:gd name="connsiteY5" fmla="*/ 55109 h 143156"/>
                  <a:gd name="connsiteX6" fmla="*/ 105168 w 208800"/>
                  <a:gd name="connsiteY6" fmla="*/ 55109 h 143156"/>
                  <a:gd name="connsiteX7" fmla="*/ 140410 w 208800"/>
                  <a:gd name="connsiteY7" fmla="*/ 55109 h 143156"/>
                  <a:gd name="connsiteX8" fmla="*/ 176157 w 208800"/>
                  <a:gd name="connsiteY8" fmla="*/ 44982 h 143156"/>
                  <a:gd name="connsiteX9" fmla="*/ 197322 w 208800"/>
                  <a:gd name="connsiteY9" fmla="*/ 26956 h 143156"/>
                  <a:gd name="connsiteX10" fmla="*/ 202791 w 208800"/>
                  <a:gd name="connsiteY10" fmla="*/ 3259 h 143156"/>
                  <a:gd name="connsiteX11" fmla="*/ 205322 w 208800"/>
                  <a:gd name="connsiteY11" fmla="*/ 4981 h 143156"/>
                  <a:gd name="connsiteX12" fmla="*/ 86332 w 208800"/>
                  <a:gd name="connsiteY12" fmla="*/ 4069 h 143156"/>
                  <a:gd name="connsiteX13" fmla="*/ 51800 w 208800"/>
                  <a:gd name="connsiteY13" fmla="*/ 5487 h 143156"/>
                  <a:gd name="connsiteX14" fmla="*/ 39344 w 208800"/>
                  <a:gd name="connsiteY14" fmla="*/ 6095 h 143156"/>
                  <a:gd name="connsiteX15" fmla="*/ 51597 w 208800"/>
                  <a:gd name="connsiteY15" fmla="*/ 3766 h 143156"/>
                  <a:gd name="connsiteX16" fmla="*/ 86231 w 208800"/>
                  <a:gd name="connsiteY16" fmla="*/ 829 h 143156"/>
                  <a:gd name="connsiteX17" fmla="*/ 205221 w 208800"/>
                  <a:gd name="connsiteY17" fmla="*/ -83 h 143156"/>
                  <a:gd name="connsiteX18" fmla="*/ 207044 w 208800"/>
                  <a:gd name="connsiteY18" fmla="*/ -83 h 143156"/>
                  <a:gd name="connsiteX19" fmla="*/ 207652 w 208800"/>
                  <a:gd name="connsiteY19" fmla="*/ 1740 h 143156"/>
                  <a:gd name="connsiteX20" fmla="*/ 201576 w 208800"/>
                  <a:gd name="connsiteY20" fmla="*/ 30095 h 143156"/>
                  <a:gd name="connsiteX21" fmla="*/ 179094 w 208800"/>
                  <a:gd name="connsiteY21" fmla="*/ 50450 h 143156"/>
                  <a:gd name="connsiteX22" fmla="*/ 141321 w 208800"/>
                  <a:gd name="connsiteY22" fmla="*/ 61387 h 143156"/>
                  <a:gd name="connsiteX23" fmla="*/ 104763 w 208800"/>
                  <a:gd name="connsiteY23" fmla="*/ 60881 h 143156"/>
                  <a:gd name="connsiteX24" fmla="*/ 107599 w 208800"/>
                  <a:gd name="connsiteY24" fmla="*/ 58754 h 143156"/>
                  <a:gd name="connsiteX25" fmla="*/ 82282 w 208800"/>
                  <a:gd name="connsiteY25" fmla="*/ 113338 h 143156"/>
                  <a:gd name="connsiteX26" fmla="*/ 62028 w 208800"/>
                  <a:gd name="connsiteY26" fmla="*/ 129034 h 143156"/>
                  <a:gd name="connsiteX27" fmla="*/ 41774 w 208800"/>
                  <a:gd name="connsiteY27" fmla="*/ 137136 h 143156"/>
                  <a:gd name="connsiteX28" fmla="*/ 11394 w 208800"/>
                  <a:gd name="connsiteY28" fmla="*/ 142908 h 143156"/>
                  <a:gd name="connsiteX29" fmla="*/ -49 w 208800"/>
                  <a:gd name="connsiteY29" fmla="*/ 142402 h 143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8800" h="143156">
                    <a:moveTo>
                      <a:pt x="-49" y="142402"/>
                    </a:moveTo>
                    <a:cubicBezTo>
                      <a:pt x="3515" y="141581"/>
                      <a:pt x="7141" y="141045"/>
                      <a:pt x="10786" y="140781"/>
                    </a:cubicBezTo>
                    <a:cubicBezTo>
                      <a:pt x="20852" y="139232"/>
                      <a:pt x="30777" y="136862"/>
                      <a:pt x="40458" y="133693"/>
                    </a:cubicBezTo>
                    <a:cubicBezTo>
                      <a:pt x="55294" y="129449"/>
                      <a:pt x="68702" y="121257"/>
                      <a:pt x="79244" y="109996"/>
                    </a:cubicBezTo>
                    <a:cubicBezTo>
                      <a:pt x="92256" y="95383"/>
                      <a:pt x="100429" y="77094"/>
                      <a:pt x="102637" y="57640"/>
                    </a:cubicBezTo>
                    <a:lnTo>
                      <a:pt x="102637" y="55109"/>
                    </a:lnTo>
                    <a:lnTo>
                      <a:pt x="105168" y="55109"/>
                    </a:lnTo>
                    <a:cubicBezTo>
                      <a:pt x="116865" y="56628"/>
                      <a:pt x="128713" y="56628"/>
                      <a:pt x="140410" y="55109"/>
                    </a:cubicBezTo>
                    <a:cubicBezTo>
                      <a:pt x="152866" y="54055"/>
                      <a:pt x="164998" y="50612"/>
                      <a:pt x="176157" y="44982"/>
                    </a:cubicBezTo>
                    <a:cubicBezTo>
                      <a:pt x="184330" y="40425"/>
                      <a:pt x="191530" y="34298"/>
                      <a:pt x="197322" y="26956"/>
                    </a:cubicBezTo>
                    <a:cubicBezTo>
                      <a:pt x="202953" y="20445"/>
                      <a:pt x="204999" y="11573"/>
                      <a:pt x="202791" y="3259"/>
                    </a:cubicBezTo>
                    <a:lnTo>
                      <a:pt x="205322" y="4981"/>
                    </a:lnTo>
                    <a:cubicBezTo>
                      <a:pt x="157220" y="5589"/>
                      <a:pt x="115801" y="3259"/>
                      <a:pt x="86332" y="4069"/>
                    </a:cubicBezTo>
                    <a:cubicBezTo>
                      <a:pt x="71649" y="4069"/>
                      <a:pt x="59902" y="4981"/>
                      <a:pt x="51800" y="5487"/>
                    </a:cubicBezTo>
                    <a:cubicBezTo>
                      <a:pt x="47678" y="6095"/>
                      <a:pt x="43506" y="6297"/>
                      <a:pt x="39344" y="6095"/>
                    </a:cubicBezTo>
                    <a:cubicBezTo>
                      <a:pt x="43344" y="4920"/>
                      <a:pt x="47445" y="4140"/>
                      <a:pt x="51597" y="3766"/>
                    </a:cubicBezTo>
                    <a:cubicBezTo>
                      <a:pt x="59699" y="2652"/>
                      <a:pt x="71851" y="1538"/>
                      <a:pt x="86231" y="829"/>
                    </a:cubicBezTo>
                    <a:cubicBezTo>
                      <a:pt x="115801" y="-893"/>
                      <a:pt x="157119" y="829"/>
                      <a:pt x="205221" y="-83"/>
                    </a:cubicBezTo>
                    <a:lnTo>
                      <a:pt x="207044" y="-83"/>
                    </a:lnTo>
                    <a:lnTo>
                      <a:pt x="207652" y="1740"/>
                    </a:lnTo>
                    <a:cubicBezTo>
                      <a:pt x="210325" y="11614"/>
                      <a:pt x="208057" y="22176"/>
                      <a:pt x="201576" y="30095"/>
                    </a:cubicBezTo>
                    <a:cubicBezTo>
                      <a:pt x="195499" y="38298"/>
                      <a:pt x="187864" y="45215"/>
                      <a:pt x="179094" y="50450"/>
                    </a:cubicBezTo>
                    <a:cubicBezTo>
                      <a:pt x="167327" y="56496"/>
                      <a:pt x="154496" y="60213"/>
                      <a:pt x="141321" y="61387"/>
                    </a:cubicBezTo>
                    <a:cubicBezTo>
                      <a:pt x="129169" y="62896"/>
                      <a:pt x="116865" y="62724"/>
                      <a:pt x="104763" y="60881"/>
                    </a:cubicBezTo>
                    <a:lnTo>
                      <a:pt x="107599" y="58754"/>
                    </a:lnTo>
                    <a:cubicBezTo>
                      <a:pt x="105108" y="79160"/>
                      <a:pt x="96247" y="98259"/>
                      <a:pt x="82282" y="113338"/>
                    </a:cubicBezTo>
                    <a:cubicBezTo>
                      <a:pt x="76601" y="119819"/>
                      <a:pt x="69725" y="125146"/>
                      <a:pt x="62028" y="129034"/>
                    </a:cubicBezTo>
                    <a:cubicBezTo>
                      <a:pt x="55537" y="132346"/>
                      <a:pt x="48762" y="135060"/>
                      <a:pt x="41774" y="137136"/>
                    </a:cubicBezTo>
                    <a:cubicBezTo>
                      <a:pt x="31870" y="140083"/>
                      <a:pt x="21693" y="142017"/>
                      <a:pt x="11394" y="142908"/>
                    </a:cubicBezTo>
                    <a:cubicBezTo>
                      <a:pt x="7576" y="143242"/>
                      <a:pt x="3728" y="143070"/>
                      <a:pt x="-49" y="142402"/>
                    </a:cubicBezTo>
                    <a:close/>
                  </a:path>
                </a:pathLst>
              </a:custGeom>
              <a:solidFill>
                <a:srgbClr val="00163B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 13">
                <a:extLst>
                  <a:ext uri="{FF2B5EF4-FFF2-40B4-BE49-F238E27FC236}">
                    <a16:creationId xmlns:a16="http://schemas.microsoft.com/office/drawing/2014/main" id="{9B44B034-A136-7C4C-82B4-F5963C5F7138}"/>
                  </a:ext>
                </a:extLst>
              </p:cNvPr>
              <p:cNvSpPr/>
              <p:nvPr/>
            </p:nvSpPr>
            <p:spPr>
              <a:xfrm>
                <a:off x="3883495" y="2882343"/>
                <a:ext cx="95900" cy="40376"/>
              </a:xfrm>
              <a:custGeom>
                <a:avLst/>
                <a:gdLst>
                  <a:gd name="connsiteX0" fmla="*/ 95852 w 95900"/>
                  <a:gd name="connsiteY0" fmla="*/ 54 h 40376"/>
                  <a:gd name="connsiteX1" fmla="*/ 44407 w 95900"/>
                  <a:gd name="connsiteY1" fmla="*/ 21118 h 40376"/>
                  <a:gd name="connsiteX2" fmla="*/ 4710 w 95900"/>
                  <a:gd name="connsiteY2" fmla="*/ 27700 h 40376"/>
                  <a:gd name="connsiteX3" fmla="*/ 6229 w 95900"/>
                  <a:gd name="connsiteY3" fmla="*/ 25877 h 40376"/>
                  <a:gd name="connsiteX4" fmla="*/ -49 w 95900"/>
                  <a:gd name="connsiteY4" fmla="*/ 40257 h 40376"/>
                  <a:gd name="connsiteX5" fmla="*/ 2583 w 95900"/>
                  <a:gd name="connsiteY5" fmla="*/ 25877 h 40376"/>
                  <a:gd name="connsiteX6" fmla="*/ 2583 w 95900"/>
                  <a:gd name="connsiteY6" fmla="*/ 24358 h 40376"/>
                  <a:gd name="connsiteX7" fmla="*/ 4204 w 95900"/>
                  <a:gd name="connsiteY7" fmla="*/ 24358 h 40376"/>
                  <a:gd name="connsiteX8" fmla="*/ 43091 w 95900"/>
                  <a:gd name="connsiteY8" fmla="*/ 16257 h 40376"/>
                  <a:gd name="connsiteX9" fmla="*/ 95852 w 95900"/>
                  <a:gd name="connsiteY9" fmla="*/ 54 h 4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900" h="40376">
                    <a:moveTo>
                      <a:pt x="95852" y="54"/>
                    </a:moveTo>
                    <a:cubicBezTo>
                      <a:pt x="80165" y="10211"/>
                      <a:pt x="62717" y="17350"/>
                      <a:pt x="44407" y="21118"/>
                    </a:cubicBezTo>
                    <a:cubicBezTo>
                      <a:pt x="31394" y="24470"/>
                      <a:pt x="18108" y="26667"/>
                      <a:pt x="4710" y="27700"/>
                    </a:cubicBezTo>
                    <a:lnTo>
                      <a:pt x="6229" y="25877"/>
                    </a:lnTo>
                    <a:cubicBezTo>
                      <a:pt x="5723" y="36004"/>
                      <a:pt x="153" y="40764"/>
                      <a:pt x="-49" y="40257"/>
                    </a:cubicBezTo>
                    <a:cubicBezTo>
                      <a:pt x="1601" y="35639"/>
                      <a:pt x="2482" y="30779"/>
                      <a:pt x="2583" y="25877"/>
                    </a:cubicBezTo>
                    <a:lnTo>
                      <a:pt x="2583" y="24358"/>
                    </a:lnTo>
                    <a:lnTo>
                      <a:pt x="4204" y="24358"/>
                    </a:lnTo>
                    <a:cubicBezTo>
                      <a:pt x="14331" y="22637"/>
                      <a:pt x="27900" y="20206"/>
                      <a:pt x="43091" y="16257"/>
                    </a:cubicBezTo>
                    <a:cubicBezTo>
                      <a:pt x="72560" y="8560"/>
                      <a:pt x="95244" y="-1364"/>
                      <a:pt x="95852" y="54"/>
                    </a:cubicBezTo>
                    <a:close/>
                  </a:path>
                </a:pathLst>
              </a:custGeom>
              <a:solidFill>
                <a:srgbClr val="00163B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 14">
                <a:extLst>
                  <a:ext uri="{FF2B5EF4-FFF2-40B4-BE49-F238E27FC236}">
                    <a16:creationId xmlns:a16="http://schemas.microsoft.com/office/drawing/2014/main" id="{45F22FC9-A6AD-4044-8640-A296B04CF04D}"/>
                  </a:ext>
                </a:extLst>
              </p:cNvPr>
              <p:cNvSpPr/>
              <p:nvPr/>
            </p:nvSpPr>
            <p:spPr>
              <a:xfrm>
                <a:off x="3924266" y="2909329"/>
                <a:ext cx="23879" cy="21557"/>
              </a:xfrm>
              <a:custGeom>
                <a:avLst/>
                <a:gdLst>
                  <a:gd name="connsiteX0" fmla="*/ 23687 w 23879"/>
                  <a:gd name="connsiteY0" fmla="*/ 106 h 21557"/>
                  <a:gd name="connsiteX1" fmla="*/ 13560 w 23879"/>
                  <a:gd name="connsiteY1" fmla="*/ 12562 h 21557"/>
                  <a:gd name="connsiteX2" fmla="*/ 91 w 23879"/>
                  <a:gd name="connsiteY2" fmla="*/ 21170 h 21557"/>
                  <a:gd name="connsiteX3" fmla="*/ 10218 w 23879"/>
                  <a:gd name="connsiteY3" fmla="*/ 8714 h 21557"/>
                  <a:gd name="connsiteX4" fmla="*/ 23687 w 23879"/>
                  <a:gd name="connsiteY4" fmla="*/ 106 h 2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79" h="21557">
                    <a:moveTo>
                      <a:pt x="23687" y="106"/>
                    </a:moveTo>
                    <a:cubicBezTo>
                      <a:pt x="24700" y="1220"/>
                      <a:pt x="20244" y="6789"/>
                      <a:pt x="13560" y="12562"/>
                    </a:cubicBezTo>
                    <a:cubicBezTo>
                      <a:pt x="6877" y="18334"/>
                      <a:pt x="1104" y="22689"/>
                      <a:pt x="91" y="21170"/>
                    </a:cubicBezTo>
                    <a:cubicBezTo>
                      <a:pt x="-921" y="19651"/>
                      <a:pt x="3636" y="14486"/>
                      <a:pt x="10218" y="8714"/>
                    </a:cubicBezTo>
                    <a:cubicBezTo>
                      <a:pt x="16801" y="2941"/>
                      <a:pt x="22674" y="-1008"/>
                      <a:pt x="23687" y="106"/>
                    </a:cubicBezTo>
                    <a:close/>
                  </a:path>
                </a:pathLst>
              </a:custGeom>
              <a:solidFill>
                <a:srgbClr val="00163B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 15">
                <a:extLst>
                  <a:ext uri="{FF2B5EF4-FFF2-40B4-BE49-F238E27FC236}">
                    <a16:creationId xmlns:a16="http://schemas.microsoft.com/office/drawing/2014/main" id="{89FF2497-BC8C-9441-8E52-EFE5BDA41A26}"/>
                  </a:ext>
                </a:extLst>
              </p:cNvPr>
              <p:cNvSpPr/>
              <p:nvPr/>
            </p:nvSpPr>
            <p:spPr>
              <a:xfrm>
                <a:off x="3894014" y="2966329"/>
                <a:ext cx="96800" cy="73035"/>
              </a:xfrm>
              <a:custGeom>
                <a:avLst/>
                <a:gdLst>
                  <a:gd name="connsiteX0" fmla="*/ 89384 w 96800"/>
                  <a:gd name="connsiteY0" fmla="*/ -83 h 73035"/>
                  <a:gd name="connsiteX1" fmla="*/ 94042 w 96800"/>
                  <a:gd name="connsiteY1" fmla="*/ 4880 h 73035"/>
                  <a:gd name="connsiteX2" fmla="*/ 94548 w 96800"/>
                  <a:gd name="connsiteY2" fmla="*/ 23513 h 73035"/>
                  <a:gd name="connsiteX3" fmla="*/ 76016 w 96800"/>
                  <a:gd name="connsiteY3" fmla="*/ 43767 h 73035"/>
                  <a:gd name="connsiteX4" fmla="*/ 48876 w 96800"/>
                  <a:gd name="connsiteY4" fmla="*/ 62805 h 73035"/>
                  <a:gd name="connsiteX5" fmla="*/ 16572 w 96800"/>
                  <a:gd name="connsiteY5" fmla="*/ 72932 h 73035"/>
                  <a:gd name="connsiteX6" fmla="*/ 3002 w 96800"/>
                  <a:gd name="connsiteY6" fmla="*/ 64932 h 73035"/>
                  <a:gd name="connsiteX7" fmla="*/ 166 w 96800"/>
                  <a:gd name="connsiteY7" fmla="*/ 51665 h 73035"/>
                  <a:gd name="connsiteX8" fmla="*/ 12318 w 96800"/>
                  <a:gd name="connsiteY8" fmla="*/ 29994 h 73035"/>
                  <a:gd name="connsiteX9" fmla="*/ 3913 w 96800"/>
                  <a:gd name="connsiteY9" fmla="*/ 51969 h 73035"/>
                  <a:gd name="connsiteX10" fmla="*/ 6546 w 96800"/>
                  <a:gd name="connsiteY10" fmla="*/ 62096 h 73035"/>
                  <a:gd name="connsiteX11" fmla="*/ 17281 w 96800"/>
                  <a:gd name="connsiteY11" fmla="*/ 67767 h 73035"/>
                  <a:gd name="connsiteX12" fmla="*/ 46345 w 96800"/>
                  <a:gd name="connsiteY12" fmla="*/ 58349 h 73035"/>
                  <a:gd name="connsiteX13" fmla="*/ 72978 w 96800"/>
                  <a:gd name="connsiteY13" fmla="*/ 40121 h 73035"/>
                  <a:gd name="connsiteX14" fmla="*/ 91206 w 96800"/>
                  <a:gd name="connsiteY14" fmla="*/ 21893 h 73035"/>
                  <a:gd name="connsiteX15" fmla="*/ 92219 w 96800"/>
                  <a:gd name="connsiteY15" fmla="*/ 5994 h 73035"/>
                  <a:gd name="connsiteX16" fmla="*/ 89384 w 96800"/>
                  <a:gd name="connsiteY16" fmla="*/ -83 h 7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800" h="73035">
                    <a:moveTo>
                      <a:pt x="89384" y="-83"/>
                    </a:moveTo>
                    <a:cubicBezTo>
                      <a:pt x="91358" y="1123"/>
                      <a:pt x="92958" y="2834"/>
                      <a:pt x="94042" y="4880"/>
                    </a:cubicBezTo>
                    <a:cubicBezTo>
                      <a:pt x="97465" y="10571"/>
                      <a:pt x="97657" y="17639"/>
                      <a:pt x="94548" y="23513"/>
                    </a:cubicBezTo>
                    <a:cubicBezTo>
                      <a:pt x="89617" y="31311"/>
                      <a:pt x="83348" y="38166"/>
                      <a:pt x="76016" y="43767"/>
                    </a:cubicBezTo>
                    <a:cubicBezTo>
                      <a:pt x="67591" y="50956"/>
                      <a:pt x="58507" y="57326"/>
                      <a:pt x="48876" y="62805"/>
                    </a:cubicBezTo>
                    <a:cubicBezTo>
                      <a:pt x="39550" y="69701"/>
                      <a:pt x="28167" y="73266"/>
                      <a:pt x="16572" y="72932"/>
                    </a:cubicBezTo>
                    <a:cubicBezTo>
                      <a:pt x="11154" y="72203"/>
                      <a:pt x="6263" y="69316"/>
                      <a:pt x="3002" y="64932"/>
                    </a:cubicBezTo>
                    <a:cubicBezTo>
                      <a:pt x="480" y="61002"/>
                      <a:pt x="-532" y="56283"/>
                      <a:pt x="166" y="51665"/>
                    </a:cubicBezTo>
                    <a:cubicBezTo>
                      <a:pt x="450" y="42896"/>
                      <a:pt x="4977" y="34804"/>
                      <a:pt x="12318" y="29994"/>
                    </a:cubicBezTo>
                    <a:cubicBezTo>
                      <a:pt x="7640" y="36455"/>
                      <a:pt x="4744" y="44040"/>
                      <a:pt x="3913" y="51969"/>
                    </a:cubicBezTo>
                    <a:cubicBezTo>
                      <a:pt x="3569" y="55554"/>
                      <a:pt x="4501" y="59139"/>
                      <a:pt x="6546" y="62096"/>
                    </a:cubicBezTo>
                    <a:cubicBezTo>
                      <a:pt x="9240" y="65326"/>
                      <a:pt x="13098" y="67362"/>
                      <a:pt x="17281" y="67767"/>
                    </a:cubicBezTo>
                    <a:cubicBezTo>
                      <a:pt x="27711" y="67747"/>
                      <a:pt x="37879" y="64456"/>
                      <a:pt x="46345" y="58349"/>
                    </a:cubicBezTo>
                    <a:cubicBezTo>
                      <a:pt x="55692" y="52982"/>
                      <a:pt x="64593" y="46896"/>
                      <a:pt x="72978" y="40121"/>
                    </a:cubicBezTo>
                    <a:cubicBezTo>
                      <a:pt x="79966" y="35027"/>
                      <a:pt x="86113" y="28880"/>
                      <a:pt x="91206" y="21893"/>
                    </a:cubicBezTo>
                    <a:cubicBezTo>
                      <a:pt x="94153" y="17092"/>
                      <a:pt x="94538" y="11138"/>
                      <a:pt x="92219" y="5994"/>
                    </a:cubicBezTo>
                    <a:cubicBezTo>
                      <a:pt x="90599" y="2044"/>
                      <a:pt x="88978" y="-83"/>
                      <a:pt x="89384" y="-83"/>
                    </a:cubicBezTo>
                    <a:close/>
                  </a:path>
                </a:pathLst>
              </a:custGeom>
              <a:solidFill>
                <a:srgbClr val="00163B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 16">
                <a:extLst>
                  <a:ext uri="{FF2B5EF4-FFF2-40B4-BE49-F238E27FC236}">
                    <a16:creationId xmlns:a16="http://schemas.microsoft.com/office/drawing/2014/main" id="{F20FDEEE-9B27-044E-A6FF-64E10D749358}"/>
                  </a:ext>
                </a:extLst>
              </p:cNvPr>
              <p:cNvSpPr/>
              <p:nvPr/>
            </p:nvSpPr>
            <p:spPr>
              <a:xfrm>
                <a:off x="3908334" y="2999950"/>
                <a:ext cx="75675" cy="59532"/>
              </a:xfrm>
              <a:custGeom>
                <a:avLst/>
                <a:gdLst>
                  <a:gd name="connsiteX0" fmla="*/ 73443 w 75675"/>
                  <a:gd name="connsiteY0" fmla="*/ -83 h 59532"/>
                  <a:gd name="connsiteX1" fmla="*/ 73949 w 75675"/>
                  <a:gd name="connsiteY1" fmla="*/ 17133 h 59532"/>
                  <a:gd name="connsiteX2" fmla="*/ 64531 w 75675"/>
                  <a:gd name="connsiteY2" fmla="*/ 33741 h 59532"/>
                  <a:gd name="connsiteX3" fmla="*/ 46000 w 75675"/>
                  <a:gd name="connsiteY3" fmla="*/ 47716 h 59532"/>
                  <a:gd name="connsiteX4" fmla="*/ 25037 w 75675"/>
                  <a:gd name="connsiteY4" fmla="*/ 57438 h 59532"/>
                  <a:gd name="connsiteX5" fmla="*/ 5492 w 75675"/>
                  <a:gd name="connsiteY5" fmla="*/ 56830 h 59532"/>
                  <a:gd name="connsiteX6" fmla="*/ 226 w 75675"/>
                  <a:gd name="connsiteY6" fmla="*/ 44678 h 59532"/>
                  <a:gd name="connsiteX7" fmla="*/ 3163 w 75675"/>
                  <a:gd name="connsiteY7" fmla="*/ 40830 h 59532"/>
                  <a:gd name="connsiteX8" fmla="*/ 2252 w 75675"/>
                  <a:gd name="connsiteY8" fmla="*/ 44982 h 59532"/>
                  <a:gd name="connsiteX9" fmla="*/ 7315 w 75675"/>
                  <a:gd name="connsiteY9" fmla="*/ 53589 h 59532"/>
                  <a:gd name="connsiteX10" fmla="*/ 43265 w 75675"/>
                  <a:gd name="connsiteY10" fmla="*/ 43463 h 59532"/>
                  <a:gd name="connsiteX11" fmla="*/ 70202 w 75675"/>
                  <a:gd name="connsiteY11" fmla="*/ 16323 h 59532"/>
                  <a:gd name="connsiteX12" fmla="*/ 73443 w 75675"/>
                  <a:gd name="connsiteY12" fmla="*/ -83 h 59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5675" h="59532">
                    <a:moveTo>
                      <a:pt x="73443" y="-83"/>
                    </a:moveTo>
                    <a:cubicBezTo>
                      <a:pt x="76167" y="5295"/>
                      <a:pt x="76349" y="11604"/>
                      <a:pt x="73949" y="17133"/>
                    </a:cubicBezTo>
                    <a:cubicBezTo>
                      <a:pt x="72096" y="23310"/>
                      <a:pt x="68876" y="28981"/>
                      <a:pt x="64531" y="33741"/>
                    </a:cubicBezTo>
                    <a:cubicBezTo>
                      <a:pt x="59185" y="39412"/>
                      <a:pt x="52916" y="44141"/>
                      <a:pt x="46000" y="47716"/>
                    </a:cubicBezTo>
                    <a:cubicBezTo>
                      <a:pt x="39225" y="51402"/>
                      <a:pt x="32227" y="54643"/>
                      <a:pt x="25037" y="57438"/>
                    </a:cubicBezTo>
                    <a:cubicBezTo>
                      <a:pt x="18789" y="60324"/>
                      <a:pt x="11548" y="60091"/>
                      <a:pt x="5492" y="56830"/>
                    </a:cubicBezTo>
                    <a:cubicBezTo>
                      <a:pt x="1279" y="54349"/>
                      <a:pt x="-847" y="49448"/>
                      <a:pt x="226" y="44678"/>
                    </a:cubicBezTo>
                    <a:cubicBezTo>
                      <a:pt x="1138" y="41437"/>
                      <a:pt x="3062" y="40526"/>
                      <a:pt x="3163" y="40830"/>
                    </a:cubicBezTo>
                    <a:cubicBezTo>
                      <a:pt x="3264" y="41133"/>
                      <a:pt x="2353" y="42349"/>
                      <a:pt x="2252" y="44982"/>
                    </a:cubicBezTo>
                    <a:cubicBezTo>
                      <a:pt x="2130" y="48587"/>
                      <a:pt x="4105" y="51939"/>
                      <a:pt x="7315" y="53589"/>
                    </a:cubicBezTo>
                    <a:cubicBezTo>
                      <a:pt x="15822" y="58552"/>
                      <a:pt x="29493" y="50146"/>
                      <a:pt x="43265" y="43463"/>
                    </a:cubicBezTo>
                    <a:cubicBezTo>
                      <a:pt x="55265" y="38024"/>
                      <a:pt x="64856" y="28364"/>
                      <a:pt x="70202" y="16323"/>
                    </a:cubicBezTo>
                    <a:cubicBezTo>
                      <a:pt x="71965" y="11006"/>
                      <a:pt x="73048" y="5497"/>
                      <a:pt x="73443" y="-83"/>
                    </a:cubicBezTo>
                    <a:close/>
                  </a:path>
                </a:pathLst>
              </a:custGeom>
              <a:solidFill>
                <a:srgbClr val="00163B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 17">
                <a:extLst>
                  <a:ext uri="{FF2B5EF4-FFF2-40B4-BE49-F238E27FC236}">
                    <a16:creationId xmlns:a16="http://schemas.microsoft.com/office/drawing/2014/main" id="{3A417F43-8523-0B49-B86F-450203FE2808}"/>
                  </a:ext>
                </a:extLst>
              </p:cNvPr>
              <p:cNvSpPr/>
              <p:nvPr/>
            </p:nvSpPr>
            <p:spPr>
              <a:xfrm>
                <a:off x="2740076" y="2973013"/>
                <a:ext cx="1045593" cy="510290"/>
              </a:xfrm>
              <a:custGeom>
                <a:avLst/>
                <a:gdLst>
                  <a:gd name="connsiteX0" fmla="*/ -49 w 1045593"/>
                  <a:gd name="connsiteY0" fmla="*/ 263113 h 510290"/>
                  <a:gd name="connsiteX1" fmla="*/ 510646 w 1045593"/>
                  <a:gd name="connsiteY1" fmla="*/ 120832 h 510290"/>
                  <a:gd name="connsiteX2" fmla="*/ 827615 w 1045593"/>
                  <a:gd name="connsiteY2" fmla="*/ 7209 h 510290"/>
                  <a:gd name="connsiteX3" fmla="*/ 868123 w 1045593"/>
                  <a:gd name="connsiteY3" fmla="*/ 7715 h 510290"/>
                  <a:gd name="connsiteX4" fmla="*/ 907516 w 1045593"/>
                  <a:gd name="connsiteY4" fmla="*/ 22905 h 510290"/>
                  <a:gd name="connsiteX5" fmla="*/ 991467 w 1045593"/>
                  <a:gd name="connsiteY5" fmla="*/ -83 h 510290"/>
                  <a:gd name="connsiteX6" fmla="*/ 1045544 w 1045593"/>
                  <a:gd name="connsiteY6" fmla="*/ 111312 h 510290"/>
                  <a:gd name="connsiteX7" fmla="*/ 973239 w 1045593"/>
                  <a:gd name="connsiteY7" fmla="*/ 148984 h 510290"/>
                  <a:gd name="connsiteX8" fmla="*/ 959568 w 1045593"/>
                  <a:gd name="connsiteY8" fmla="*/ 198605 h 510290"/>
                  <a:gd name="connsiteX9" fmla="*/ 925744 w 1045593"/>
                  <a:gd name="connsiteY9" fmla="*/ 230201 h 510290"/>
                  <a:gd name="connsiteX10" fmla="*/ 591559 w 1045593"/>
                  <a:gd name="connsiteY10" fmla="*/ 348179 h 510290"/>
                  <a:gd name="connsiteX11" fmla="*/ 558 w 1045593"/>
                  <a:gd name="connsiteY11" fmla="*/ 510208 h 51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5593" h="510290">
                    <a:moveTo>
                      <a:pt x="-49" y="263113"/>
                    </a:moveTo>
                    <a:lnTo>
                      <a:pt x="510646" y="120832"/>
                    </a:lnTo>
                    <a:lnTo>
                      <a:pt x="827615" y="7209"/>
                    </a:lnTo>
                    <a:cubicBezTo>
                      <a:pt x="840729" y="2459"/>
                      <a:pt x="855130" y="2641"/>
                      <a:pt x="868123" y="7715"/>
                    </a:cubicBezTo>
                    <a:lnTo>
                      <a:pt x="907516" y="22905"/>
                    </a:lnTo>
                    <a:lnTo>
                      <a:pt x="991467" y="-83"/>
                    </a:lnTo>
                    <a:lnTo>
                      <a:pt x="1045544" y="111312"/>
                    </a:lnTo>
                    <a:lnTo>
                      <a:pt x="973239" y="148984"/>
                    </a:lnTo>
                    <a:lnTo>
                      <a:pt x="959568" y="198605"/>
                    </a:lnTo>
                    <a:cubicBezTo>
                      <a:pt x="953188" y="213391"/>
                      <a:pt x="940924" y="224834"/>
                      <a:pt x="925744" y="230201"/>
                    </a:cubicBezTo>
                    <a:lnTo>
                      <a:pt x="591559" y="348179"/>
                    </a:lnTo>
                    <a:lnTo>
                      <a:pt x="558" y="510208"/>
                    </a:lnTo>
                    <a:close/>
                  </a:path>
                </a:pathLst>
              </a:custGeom>
              <a:solidFill>
                <a:srgbClr val="749BE8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 18">
                <a:extLst>
                  <a:ext uri="{FF2B5EF4-FFF2-40B4-BE49-F238E27FC236}">
                    <a16:creationId xmlns:a16="http://schemas.microsoft.com/office/drawing/2014/main" id="{C95524CD-E748-4643-A5C1-CCC5768DE9A8}"/>
                  </a:ext>
                </a:extLst>
              </p:cNvPr>
              <p:cNvSpPr/>
              <p:nvPr/>
            </p:nvSpPr>
            <p:spPr>
              <a:xfrm>
                <a:off x="3654831" y="2993469"/>
                <a:ext cx="58330" cy="129015"/>
              </a:xfrm>
              <a:custGeom>
                <a:avLst/>
                <a:gdLst>
                  <a:gd name="connsiteX0" fmla="*/ -49 w 58330"/>
                  <a:gd name="connsiteY0" fmla="*/ -83 h 129015"/>
                  <a:gd name="connsiteX1" fmla="*/ 58281 w 58330"/>
                  <a:gd name="connsiteY1" fmla="*/ 128933 h 12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330" h="129015">
                    <a:moveTo>
                      <a:pt x="-49" y="-83"/>
                    </a:moveTo>
                    <a:cubicBezTo>
                      <a:pt x="16062" y="44354"/>
                      <a:pt x="35567" y="87484"/>
                      <a:pt x="58281" y="128933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 19">
                <a:extLst>
                  <a:ext uri="{FF2B5EF4-FFF2-40B4-BE49-F238E27FC236}">
                    <a16:creationId xmlns:a16="http://schemas.microsoft.com/office/drawing/2014/main" id="{6A87DD89-D020-A24C-8C45-2CD32068D252}"/>
                  </a:ext>
                </a:extLst>
              </p:cNvPr>
              <p:cNvSpPr/>
              <p:nvPr/>
            </p:nvSpPr>
            <p:spPr>
              <a:xfrm>
                <a:off x="2752532" y="5363853"/>
                <a:ext cx="333577" cy="400920"/>
              </a:xfrm>
              <a:custGeom>
                <a:avLst/>
                <a:gdLst>
                  <a:gd name="connsiteX0" fmla="*/ 59850 w 333577"/>
                  <a:gd name="connsiteY0" fmla="*/ 0 h 400920"/>
                  <a:gd name="connsiteX1" fmla="*/ 0 w 333577"/>
                  <a:gd name="connsiteY1" fmla="*/ 296412 h 400920"/>
                  <a:gd name="connsiteX2" fmla="*/ 94483 w 333577"/>
                  <a:gd name="connsiteY2" fmla="*/ 400921 h 400920"/>
                  <a:gd name="connsiteX3" fmla="*/ 186030 w 333577"/>
                  <a:gd name="connsiteY3" fmla="*/ 390490 h 400920"/>
                  <a:gd name="connsiteX4" fmla="*/ 273829 w 333577"/>
                  <a:gd name="connsiteY4" fmla="*/ 282842 h 400920"/>
                  <a:gd name="connsiteX5" fmla="*/ 333577 w 333577"/>
                  <a:gd name="connsiteY5" fmla="*/ 0 h 400920"/>
                  <a:gd name="connsiteX6" fmla="*/ 59850 w 333577"/>
                  <a:gd name="connsiteY6" fmla="*/ 0 h 40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3577" h="400920">
                    <a:moveTo>
                      <a:pt x="59850" y="0"/>
                    </a:moveTo>
                    <a:lnTo>
                      <a:pt x="0" y="296412"/>
                    </a:lnTo>
                    <a:lnTo>
                      <a:pt x="94483" y="400921"/>
                    </a:lnTo>
                    <a:lnTo>
                      <a:pt x="186030" y="390490"/>
                    </a:lnTo>
                    <a:lnTo>
                      <a:pt x="273829" y="282842"/>
                    </a:lnTo>
                    <a:lnTo>
                      <a:pt x="333577" y="0"/>
                    </a:lnTo>
                    <a:lnTo>
                      <a:pt x="59850" y="0"/>
                    </a:lnTo>
                    <a:close/>
                  </a:path>
                </a:pathLst>
              </a:custGeom>
              <a:solidFill>
                <a:srgbClr val="FCAE92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pic>
            <p:nvPicPr>
              <p:cNvPr id="38" name="图片 234">
                <a:extLst>
                  <a:ext uri="{FF2B5EF4-FFF2-40B4-BE49-F238E27FC236}">
                    <a16:creationId xmlns:a16="http://schemas.microsoft.com/office/drawing/2014/main" id="{A6574C39-3902-0C44-89C3-707D447F3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1270" y="3072353"/>
                <a:ext cx="732116" cy="1014686"/>
              </a:xfrm>
              <a:prstGeom prst="rect">
                <a:avLst/>
              </a:prstGeom>
            </p:spPr>
          </p:pic>
          <p:sp>
            <p:nvSpPr>
              <p:cNvPr id="39" name="任意多边形 20">
                <a:extLst>
                  <a:ext uri="{FF2B5EF4-FFF2-40B4-BE49-F238E27FC236}">
                    <a16:creationId xmlns:a16="http://schemas.microsoft.com/office/drawing/2014/main" id="{0C644841-B29F-A647-82C2-D2D3B49FB0B0}"/>
                  </a:ext>
                </a:extLst>
              </p:cNvPr>
              <p:cNvSpPr/>
              <p:nvPr/>
            </p:nvSpPr>
            <p:spPr>
              <a:xfrm>
                <a:off x="2731266" y="5646784"/>
                <a:ext cx="652385" cy="237383"/>
              </a:xfrm>
              <a:custGeom>
                <a:avLst/>
                <a:gdLst>
                  <a:gd name="connsiteX0" fmla="*/ 121878 w 652385"/>
                  <a:gd name="connsiteY0" fmla="*/ 42157 h 237383"/>
                  <a:gd name="connsiteX1" fmla="*/ 14432 w 652385"/>
                  <a:gd name="connsiteY1" fmla="*/ 13195 h 237383"/>
                  <a:gd name="connsiteX2" fmla="*/ -49 w 652385"/>
                  <a:gd name="connsiteY2" fmla="*/ 231225 h 237383"/>
                  <a:gd name="connsiteX3" fmla="*/ 652016 w 652385"/>
                  <a:gd name="connsiteY3" fmla="*/ 237301 h 237383"/>
                  <a:gd name="connsiteX4" fmla="*/ 568470 w 652385"/>
                  <a:gd name="connsiteY4" fmla="*/ 134109 h 237383"/>
                  <a:gd name="connsiteX5" fmla="*/ 285831 w 652385"/>
                  <a:gd name="connsiteY5" fmla="*/ -71 h 237383"/>
                  <a:gd name="connsiteX6" fmla="*/ 240564 w 652385"/>
                  <a:gd name="connsiteY6" fmla="*/ 42461 h 237383"/>
                  <a:gd name="connsiteX7" fmla="*/ 215449 w 652385"/>
                  <a:gd name="connsiteY7" fmla="*/ 62107 h 237383"/>
                  <a:gd name="connsiteX8" fmla="*/ 121878 w 652385"/>
                  <a:gd name="connsiteY8" fmla="*/ 42157 h 237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2385" h="237383">
                    <a:moveTo>
                      <a:pt x="121878" y="42157"/>
                    </a:moveTo>
                    <a:cubicBezTo>
                      <a:pt x="94221" y="13306"/>
                      <a:pt x="52843" y="2157"/>
                      <a:pt x="14432" y="13195"/>
                    </a:cubicBezTo>
                    <a:lnTo>
                      <a:pt x="-49" y="231225"/>
                    </a:lnTo>
                    <a:lnTo>
                      <a:pt x="652016" y="237301"/>
                    </a:lnTo>
                    <a:cubicBezTo>
                      <a:pt x="652016" y="237301"/>
                      <a:pt x="662143" y="172794"/>
                      <a:pt x="568470" y="134109"/>
                    </a:cubicBezTo>
                    <a:cubicBezTo>
                      <a:pt x="474797" y="95425"/>
                      <a:pt x="305173" y="-1286"/>
                      <a:pt x="285831" y="-71"/>
                    </a:cubicBezTo>
                    <a:cubicBezTo>
                      <a:pt x="266489" y="1144"/>
                      <a:pt x="258995" y="26765"/>
                      <a:pt x="240564" y="42461"/>
                    </a:cubicBezTo>
                    <a:cubicBezTo>
                      <a:pt x="232614" y="49530"/>
                      <a:pt x="224229" y="56092"/>
                      <a:pt x="215449" y="62107"/>
                    </a:cubicBezTo>
                    <a:cubicBezTo>
                      <a:pt x="187601" y="80437"/>
                      <a:pt x="144460" y="66766"/>
                      <a:pt x="121878" y="42157"/>
                    </a:cubicBezTo>
                    <a:close/>
                  </a:path>
                </a:pathLst>
              </a:custGeom>
              <a:solidFill>
                <a:srgbClr val="99BEF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 21">
                <a:extLst>
                  <a:ext uri="{FF2B5EF4-FFF2-40B4-BE49-F238E27FC236}">
                    <a16:creationId xmlns:a16="http://schemas.microsoft.com/office/drawing/2014/main" id="{E81E612E-1817-9542-B141-DFD6BBEFB365}"/>
                  </a:ext>
                </a:extLst>
              </p:cNvPr>
              <p:cNvSpPr/>
              <p:nvPr/>
            </p:nvSpPr>
            <p:spPr>
              <a:xfrm>
                <a:off x="2731671" y="5877890"/>
                <a:ext cx="652369" cy="93371"/>
              </a:xfrm>
              <a:custGeom>
                <a:avLst/>
                <a:gdLst>
                  <a:gd name="connsiteX0" fmla="*/ 650902 w 652369"/>
                  <a:gd name="connsiteY0" fmla="*/ 92983 h 93371"/>
                  <a:gd name="connsiteX1" fmla="*/ 575761 w 652369"/>
                  <a:gd name="connsiteY1" fmla="*/ 71109 h 93371"/>
                  <a:gd name="connsiteX2" fmla="*/ 500924 w 652369"/>
                  <a:gd name="connsiteY2" fmla="*/ 89844 h 93371"/>
                  <a:gd name="connsiteX3" fmla="*/ 407150 w 652369"/>
                  <a:gd name="connsiteY3" fmla="*/ 71109 h 93371"/>
                  <a:gd name="connsiteX4" fmla="*/ 297578 w 652369"/>
                  <a:gd name="connsiteY4" fmla="*/ 89844 h 93371"/>
                  <a:gd name="connsiteX5" fmla="*/ 218082 w 652369"/>
                  <a:gd name="connsiteY5" fmla="*/ 70299 h 93371"/>
                  <a:gd name="connsiteX6" fmla="*/ 137068 w 652369"/>
                  <a:gd name="connsiteY6" fmla="*/ 90552 h 93371"/>
                  <a:gd name="connsiteX7" fmla="*/ 73876 w 652369"/>
                  <a:gd name="connsiteY7" fmla="*/ 72628 h 93371"/>
                  <a:gd name="connsiteX8" fmla="*/ -49 w 652369"/>
                  <a:gd name="connsiteY8" fmla="*/ 91565 h 93371"/>
                  <a:gd name="connsiteX9" fmla="*/ -49 w 652369"/>
                  <a:gd name="connsiteY9" fmla="*/ -83 h 93371"/>
                  <a:gd name="connsiteX10" fmla="*/ 652320 w 652369"/>
                  <a:gd name="connsiteY10" fmla="*/ -83 h 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2369" h="93371">
                    <a:moveTo>
                      <a:pt x="650902" y="92983"/>
                    </a:moveTo>
                    <a:cubicBezTo>
                      <a:pt x="609281" y="96223"/>
                      <a:pt x="598648" y="72729"/>
                      <a:pt x="575761" y="71109"/>
                    </a:cubicBezTo>
                    <a:cubicBezTo>
                      <a:pt x="552875" y="69489"/>
                      <a:pt x="523912" y="89742"/>
                      <a:pt x="500924" y="89844"/>
                    </a:cubicBezTo>
                    <a:cubicBezTo>
                      <a:pt x="460417" y="89844"/>
                      <a:pt x="437429" y="71716"/>
                      <a:pt x="407150" y="71109"/>
                    </a:cubicBezTo>
                    <a:cubicBezTo>
                      <a:pt x="362693" y="70096"/>
                      <a:pt x="343857" y="93489"/>
                      <a:pt x="297578" y="89844"/>
                    </a:cubicBezTo>
                    <a:cubicBezTo>
                      <a:pt x="263248" y="87109"/>
                      <a:pt x="252513" y="70602"/>
                      <a:pt x="218082" y="70299"/>
                    </a:cubicBezTo>
                    <a:cubicBezTo>
                      <a:pt x="193272" y="70299"/>
                      <a:pt x="165423" y="90552"/>
                      <a:pt x="137068" y="90552"/>
                    </a:cubicBezTo>
                    <a:cubicBezTo>
                      <a:pt x="92409" y="90552"/>
                      <a:pt x="98383" y="74349"/>
                      <a:pt x="73876" y="72628"/>
                    </a:cubicBezTo>
                    <a:cubicBezTo>
                      <a:pt x="45319" y="70602"/>
                      <a:pt x="39952" y="96527"/>
                      <a:pt x="-49" y="91565"/>
                    </a:cubicBezTo>
                    <a:lnTo>
                      <a:pt x="-49" y="-83"/>
                    </a:lnTo>
                    <a:lnTo>
                      <a:pt x="652320" y="-83"/>
                    </a:lnTo>
                    <a:close/>
                  </a:path>
                </a:pathLst>
              </a:custGeom>
              <a:solidFill>
                <a:srgbClr val="00163B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22">
                <a:extLst>
                  <a:ext uri="{FF2B5EF4-FFF2-40B4-BE49-F238E27FC236}">
                    <a16:creationId xmlns:a16="http://schemas.microsoft.com/office/drawing/2014/main" id="{D0EB3841-8504-ED4B-91A7-D91DDD1F8593}"/>
                  </a:ext>
                </a:extLst>
              </p:cNvPr>
              <p:cNvSpPr/>
              <p:nvPr/>
            </p:nvSpPr>
            <p:spPr>
              <a:xfrm>
                <a:off x="2742406" y="5780875"/>
                <a:ext cx="139446" cy="93875"/>
              </a:xfrm>
              <a:custGeom>
                <a:avLst/>
                <a:gdLst>
                  <a:gd name="connsiteX0" fmla="*/ 139397 w 139446"/>
                  <a:gd name="connsiteY0" fmla="*/ 93793 h 93875"/>
                  <a:gd name="connsiteX1" fmla="*/ -49 w 139446"/>
                  <a:gd name="connsiteY1" fmla="*/ -83 h 9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446" h="93875">
                    <a:moveTo>
                      <a:pt x="139397" y="93793"/>
                    </a:moveTo>
                    <a:cubicBezTo>
                      <a:pt x="115244" y="37954"/>
                      <a:pt x="60782" y="1285"/>
                      <a:pt x="-49" y="-83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23">
                <a:extLst>
                  <a:ext uri="{FF2B5EF4-FFF2-40B4-BE49-F238E27FC236}">
                    <a16:creationId xmlns:a16="http://schemas.microsoft.com/office/drawing/2014/main" id="{0BE4440E-BEDB-C34B-9369-92857C59EB24}"/>
                  </a:ext>
                </a:extLst>
              </p:cNvPr>
              <p:cNvSpPr/>
              <p:nvPr/>
            </p:nvSpPr>
            <p:spPr>
              <a:xfrm>
                <a:off x="2742608" y="5576209"/>
                <a:ext cx="391164" cy="204564"/>
              </a:xfrm>
              <a:custGeom>
                <a:avLst/>
                <a:gdLst>
                  <a:gd name="connsiteX0" fmla="*/ 242690 w 391164"/>
                  <a:gd name="connsiteY0" fmla="*/ 80631 h 204564"/>
                  <a:gd name="connsiteX1" fmla="*/ 321679 w 391164"/>
                  <a:gd name="connsiteY1" fmla="*/ 629 h 204564"/>
                  <a:gd name="connsiteX2" fmla="*/ 389124 w 391164"/>
                  <a:gd name="connsiteY2" fmla="*/ 52580 h 204564"/>
                  <a:gd name="connsiteX3" fmla="*/ 370288 w 391164"/>
                  <a:gd name="connsiteY3" fmla="*/ 113341 h 204564"/>
                  <a:gd name="connsiteX4" fmla="*/ 233678 w 391164"/>
                  <a:gd name="connsiteY4" fmla="*/ 204482 h 204564"/>
                  <a:gd name="connsiteX5" fmla="*/ 122283 w 391164"/>
                  <a:gd name="connsiteY5" fmla="*/ 190406 h 204564"/>
                  <a:gd name="connsiteX6" fmla="*/ -49 w 391164"/>
                  <a:gd name="connsiteY6" fmla="*/ 129645 h 204564"/>
                  <a:gd name="connsiteX7" fmla="*/ 10077 w 391164"/>
                  <a:gd name="connsiteY7" fmla="*/ 10250 h 204564"/>
                  <a:gd name="connsiteX8" fmla="*/ 10077 w 391164"/>
                  <a:gd name="connsiteY8" fmla="*/ 10250 h 204564"/>
                  <a:gd name="connsiteX9" fmla="*/ 125523 w 391164"/>
                  <a:gd name="connsiteY9" fmla="*/ 98049 h 204564"/>
                  <a:gd name="connsiteX10" fmla="*/ 183145 w 391164"/>
                  <a:gd name="connsiteY10" fmla="*/ 131063 h 204564"/>
                  <a:gd name="connsiteX11" fmla="*/ 242690 w 391164"/>
                  <a:gd name="connsiteY11" fmla="*/ 80631 h 20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1164" h="204564">
                    <a:moveTo>
                      <a:pt x="242690" y="80631"/>
                    </a:moveTo>
                    <a:cubicBezTo>
                      <a:pt x="242690" y="80631"/>
                      <a:pt x="276919" y="5591"/>
                      <a:pt x="321679" y="629"/>
                    </a:cubicBezTo>
                    <a:cubicBezTo>
                      <a:pt x="366440" y="-4333"/>
                      <a:pt x="399757" y="17035"/>
                      <a:pt x="389124" y="52580"/>
                    </a:cubicBezTo>
                    <a:cubicBezTo>
                      <a:pt x="374238" y="102302"/>
                      <a:pt x="370288" y="113341"/>
                      <a:pt x="370288" y="113341"/>
                    </a:cubicBezTo>
                    <a:lnTo>
                      <a:pt x="233678" y="204482"/>
                    </a:lnTo>
                    <a:lnTo>
                      <a:pt x="122283" y="190406"/>
                    </a:lnTo>
                    <a:lnTo>
                      <a:pt x="-49" y="129645"/>
                    </a:lnTo>
                    <a:lnTo>
                      <a:pt x="10077" y="10250"/>
                    </a:lnTo>
                    <a:lnTo>
                      <a:pt x="10077" y="10250"/>
                    </a:lnTo>
                    <a:cubicBezTo>
                      <a:pt x="64256" y="17035"/>
                      <a:pt x="101219" y="49036"/>
                      <a:pt x="125523" y="98049"/>
                    </a:cubicBezTo>
                    <a:cubicBezTo>
                      <a:pt x="125523" y="98049"/>
                      <a:pt x="136257" y="132683"/>
                      <a:pt x="183145" y="131063"/>
                    </a:cubicBezTo>
                    <a:cubicBezTo>
                      <a:pt x="230032" y="129442"/>
                      <a:pt x="242690" y="80631"/>
                      <a:pt x="242690" y="80631"/>
                    </a:cubicBezTo>
                    <a:close/>
                  </a:path>
                </a:pathLst>
              </a:custGeom>
              <a:solidFill>
                <a:srgbClr val="99BEF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24">
                <a:extLst>
                  <a:ext uri="{FF2B5EF4-FFF2-40B4-BE49-F238E27FC236}">
                    <a16:creationId xmlns:a16="http://schemas.microsoft.com/office/drawing/2014/main" id="{CD1925AD-96C6-0340-A352-F9EDD33B2B29}"/>
                  </a:ext>
                </a:extLst>
              </p:cNvPr>
              <p:cNvSpPr/>
              <p:nvPr/>
            </p:nvSpPr>
            <p:spPr>
              <a:xfrm>
                <a:off x="2747165" y="5747732"/>
                <a:ext cx="500669" cy="117680"/>
              </a:xfrm>
              <a:custGeom>
                <a:avLst/>
                <a:gdLst>
                  <a:gd name="connsiteX0" fmla="*/ 500620 w 500669"/>
                  <a:gd name="connsiteY0" fmla="*/ 7540 h 117680"/>
                  <a:gd name="connsiteX1" fmla="*/ 481177 w 500669"/>
                  <a:gd name="connsiteY1" fmla="*/ 17667 h 117680"/>
                  <a:gd name="connsiteX2" fmla="*/ 433682 w 500669"/>
                  <a:gd name="connsiteY2" fmla="*/ 53617 h 117680"/>
                  <a:gd name="connsiteX3" fmla="*/ 358744 w 500669"/>
                  <a:gd name="connsiteY3" fmla="*/ 101922 h 117680"/>
                  <a:gd name="connsiteX4" fmla="*/ 250792 w 500669"/>
                  <a:gd name="connsiteY4" fmla="*/ 115391 h 117680"/>
                  <a:gd name="connsiteX5" fmla="*/ 197019 w 500669"/>
                  <a:gd name="connsiteY5" fmla="*/ 96757 h 117680"/>
                  <a:gd name="connsiteX6" fmla="*/ 153473 w 500669"/>
                  <a:gd name="connsiteY6" fmla="*/ 66883 h 117680"/>
                  <a:gd name="connsiteX7" fmla="*/ 115092 w 500669"/>
                  <a:gd name="connsiteY7" fmla="*/ 39237 h 117680"/>
                  <a:gd name="connsiteX8" fmla="*/ 78838 w 500669"/>
                  <a:gd name="connsiteY8" fmla="*/ 20199 h 117680"/>
                  <a:gd name="connsiteX9" fmla="*/ 21622 w 500669"/>
                  <a:gd name="connsiteY9" fmla="*/ 3388 h 117680"/>
                  <a:gd name="connsiteX10" fmla="*/ -49 w 500669"/>
                  <a:gd name="connsiteY10" fmla="*/ 46 h 117680"/>
                  <a:gd name="connsiteX11" fmla="*/ 5622 w 500669"/>
                  <a:gd name="connsiteY11" fmla="*/ 46 h 117680"/>
                  <a:gd name="connsiteX12" fmla="*/ 21926 w 500669"/>
                  <a:gd name="connsiteY12" fmla="*/ 1464 h 117680"/>
                  <a:gd name="connsiteX13" fmla="*/ 80054 w 500669"/>
                  <a:gd name="connsiteY13" fmla="*/ 16654 h 117680"/>
                  <a:gd name="connsiteX14" fmla="*/ 117219 w 500669"/>
                  <a:gd name="connsiteY14" fmla="*/ 35389 h 117680"/>
                  <a:gd name="connsiteX15" fmla="*/ 156207 w 500669"/>
                  <a:gd name="connsiteY15" fmla="*/ 62934 h 117680"/>
                  <a:gd name="connsiteX16" fmla="*/ 199348 w 500669"/>
                  <a:gd name="connsiteY16" fmla="*/ 92099 h 117680"/>
                  <a:gd name="connsiteX17" fmla="*/ 251501 w 500669"/>
                  <a:gd name="connsiteY17" fmla="*/ 110024 h 117680"/>
                  <a:gd name="connsiteX18" fmla="*/ 356820 w 500669"/>
                  <a:gd name="connsiteY18" fmla="*/ 97365 h 117680"/>
                  <a:gd name="connsiteX19" fmla="*/ 431049 w 500669"/>
                  <a:gd name="connsiteY19" fmla="*/ 50681 h 117680"/>
                  <a:gd name="connsiteX20" fmla="*/ 479962 w 500669"/>
                  <a:gd name="connsiteY20" fmla="*/ 15844 h 117680"/>
                  <a:gd name="connsiteX21" fmla="*/ 494949 w 500669"/>
                  <a:gd name="connsiteY21" fmla="*/ 9161 h 117680"/>
                  <a:gd name="connsiteX22" fmla="*/ 500620 w 500669"/>
                  <a:gd name="connsiteY22" fmla="*/ 7540 h 11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00669" h="117680">
                    <a:moveTo>
                      <a:pt x="500620" y="7540"/>
                    </a:moveTo>
                    <a:cubicBezTo>
                      <a:pt x="500620" y="7540"/>
                      <a:pt x="493329" y="10578"/>
                      <a:pt x="481177" y="17667"/>
                    </a:cubicBezTo>
                    <a:cubicBezTo>
                      <a:pt x="464346" y="28260"/>
                      <a:pt x="448447" y="40290"/>
                      <a:pt x="433682" y="53617"/>
                    </a:cubicBezTo>
                    <a:cubicBezTo>
                      <a:pt x="411596" y="73820"/>
                      <a:pt x="386258" y="90155"/>
                      <a:pt x="358744" y="101922"/>
                    </a:cubicBezTo>
                    <a:cubicBezTo>
                      <a:pt x="324657" y="116170"/>
                      <a:pt x="287329" y="120829"/>
                      <a:pt x="250792" y="115391"/>
                    </a:cubicBezTo>
                    <a:cubicBezTo>
                      <a:pt x="231926" y="112353"/>
                      <a:pt x="213728" y="106044"/>
                      <a:pt x="197019" y="96757"/>
                    </a:cubicBezTo>
                    <a:cubicBezTo>
                      <a:pt x="181808" y="87856"/>
                      <a:pt x="167256" y="77871"/>
                      <a:pt x="153473" y="66883"/>
                    </a:cubicBezTo>
                    <a:cubicBezTo>
                      <a:pt x="140106" y="56756"/>
                      <a:pt x="127549" y="47136"/>
                      <a:pt x="115092" y="39237"/>
                    </a:cubicBezTo>
                    <a:cubicBezTo>
                      <a:pt x="103558" y="31895"/>
                      <a:pt x="91426" y="25525"/>
                      <a:pt x="78838" y="20199"/>
                    </a:cubicBezTo>
                    <a:cubicBezTo>
                      <a:pt x="60489" y="12381"/>
                      <a:pt x="41288" y="6740"/>
                      <a:pt x="21622" y="3388"/>
                    </a:cubicBezTo>
                    <a:cubicBezTo>
                      <a:pt x="7748" y="1059"/>
                      <a:pt x="-49" y="553"/>
                      <a:pt x="-49" y="46"/>
                    </a:cubicBezTo>
                    <a:cubicBezTo>
                      <a:pt x="1834" y="-126"/>
                      <a:pt x="3738" y="-126"/>
                      <a:pt x="5622" y="46"/>
                    </a:cubicBezTo>
                    <a:cubicBezTo>
                      <a:pt x="9369" y="46"/>
                      <a:pt x="14837" y="553"/>
                      <a:pt x="21926" y="1464"/>
                    </a:cubicBezTo>
                    <a:cubicBezTo>
                      <a:pt x="41876" y="3986"/>
                      <a:pt x="61420" y="9089"/>
                      <a:pt x="80054" y="16654"/>
                    </a:cubicBezTo>
                    <a:cubicBezTo>
                      <a:pt x="92955" y="21819"/>
                      <a:pt x="105391" y="28087"/>
                      <a:pt x="117219" y="35389"/>
                    </a:cubicBezTo>
                    <a:cubicBezTo>
                      <a:pt x="129979" y="43288"/>
                      <a:pt x="142840" y="52908"/>
                      <a:pt x="156207" y="62934"/>
                    </a:cubicBezTo>
                    <a:cubicBezTo>
                      <a:pt x="169879" y="73658"/>
                      <a:pt x="184299" y="83410"/>
                      <a:pt x="199348" y="92099"/>
                    </a:cubicBezTo>
                    <a:cubicBezTo>
                      <a:pt x="215561" y="101051"/>
                      <a:pt x="233212" y="107117"/>
                      <a:pt x="251501" y="110024"/>
                    </a:cubicBezTo>
                    <a:cubicBezTo>
                      <a:pt x="287107" y="115340"/>
                      <a:pt x="323482" y="110965"/>
                      <a:pt x="356820" y="97365"/>
                    </a:cubicBezTo>
                    <a:cubicBezTo>
                      <a:pt x="383959" y="85983"/>
                      <a:pt x="409033" y="70205"/>
                      <a:pt x="431049" y="50681"/>
                    </a:cubicBezTo>
                    <a:cubicBezTo>
                      <a:pt x="446138" y="37445"/>
                      <a:pt x="462523" y="25768"/>
                      <a:pt x="479962" y="15844"/>
                    </a:cubicBezTo>
                    <a:cubicBezTo>
                      <a:pt x="484802" y="13292"/>
                      <a:pt x="489815" y="11064"/>
                      <a:pt x="494949" y="9161"/>
                    </a:cubicBezTo>
                    <a:cubicBezTo>
                      <a:pt x="496782" y="8431"/>
                      <a:pt x="498676" y="7885"/>
                      <a:pt x="500620" y="75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 25">
                <a:extLst>
                  <a:ext uri="{FF2B5EF4-FFF2-40B4-BE49-F238E27FC236}">
                    <a16:creationId xmlns:a16="http://schemas.microsoft.com/office/drawing/2014/main" id="{764E380D-475A-7E41-A2E6-D900E9633E2D}"/>
                  </a:ext>
                </a:extLst>
              </p:cNvPr>
              <p:cNvSpPr/>
              <p:nvPr/>
            </p:nvSpPr>
            <p:spPr>
              <a:xfrm>
                <a:off x="3086818" y="5704417"/>
                <a:ext cx="56710" cy="39190"/>
              </a:xfrm>
              <a:custGeom>
                <a:avLst/>
                <a:gdLst>
                  <a:gd name="connsiteX0" fmla="*/ -49 w 56710"/>
                  <a:gd name="connsiteY0" fmla="*/ 39108 h 39190"/>
                  <a:gd name="connsiteX1" fmla="*/ 56661 w 56710"/>
                  <a:gd name="connsiteY1" fmla="*/ -83 h 3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710" h="39190">
                    <a:moveTo>
                      <a:pt x="-49" y="39108"/>
                    </a:moveTo>
                    <a:cubicBezTo>
                      <a:pt x="13227" y="19351"/>
                      <a:pt x="33481" y="5345"/>
                      <a:pt x="56661" y="-83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 26">
                <a:extLst>
                  <a:ext uri="{FF2B5EF4-FFF2-40B4-BE49-F238E27FC236}">
                    <a16:creationId xmlns:a16="http://schemas.microsoft.com/office/drawing/2014/main" id="{00955908-6B95-AF4E-94A4-D9C2381860D2}"/>
                  </a:ext>
                </a:extLst>
              </p:cNvPr>
              <p:cNvSpPr/>
              <p:nvPr/>
            </p:nvSpPr>
            <p:spPr>
              <a:xfrm>
                <a:off x="3132490" y="5723962"/>
                <a:ext cx="44963" cy="40507"/>
              </a:xfrm>
              <a:custGeom>
                <a:avLst/>
                <a:gdLst>
                  <a:gd name="connsiteX0" fmla="*/ -49 w 44963"/>
                  <a:gd name="connsiteY0" fmla="*/ 40425 h 40507"/>
                  <a:gd name="connsiteX1" fmla="*/ 44914 w 44963"/>
                  <a:gd name="connsiteY1" fmla="*/ -83 h 4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63" h="40507">
                    <a:moveTo>
                      <a:pt x="-49" y="40425"/>
                    </a:moveTo>
                    <a:cubicBezTo>
                      <a:pt x="9753" y="22095"/>
                      <a:pt x="25663" y="7766"/>
                      <a:pt x="44914" y="-83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 27">
                <a:extLst>
                  <a:ext uri="{FF2B5EF4-FFF2-40B4-BE49-F238E27FC236}">
                    <a16:creationId xmlns:a16="http://schemas.microsoft.com/office/drawing/2014/main" id="{4D49BF15-9D0C-BD41-B9DF-CFC3ACBAF7EE}"/>
                  </a:ext>
                </a:extLst>
              </p:cNvPr>
              <p:cNvSpPr/>
              <p:nvPr/>
            </p:nvSpPr>
            <p:spPr>
              <a:xfrm>
                <a:off x="3052387" y="5689556"/>
                <a:ext cx="60760" cy="19317"/>
              </a:xfrm>
              <a:custGeom>
                <a:avLst/>
                <a:gdLst>
                  <a:gd name="connsiteX0" fmla="*/ -49 w 60760"/>
                  <a:gd name="connsiteY0" fmla="*/ 19235 h 19317"/>
                  <a:gd name="connsiteX1" fmla="*/ 60712 w 60760"/>
                  <a:gd name="connsiteY1" fmla="*/ 804 h 19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760" h="19317">
                    <a:moveTo>
                      <a:pt x="-49" y="19235"/>
                    </a:moveTo>
                    <a:cubicBezTo>
                      <a:pt x="16326" y="4136"/>
                      <a:pt x="38706" y="-2659"/>
                      <a:pt x="60712" y="804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 28">
                <a:extLst>
                  <a:ext uri="{FF2B5EF4-FFF2-40B4-BE49-F238E27FC236}">
                    <a16:creationId xmlns:a16="http://schemas.microsoft.com/office/drawing/2014/main" id="{F412FA47-8831-834D-9EFC-15196A61AAF9}"/>
                  </a:ext>
                </a:extLst>
              </p:cNvPr>
              <p:cNvSpPr/>
              <p:nvPr/>
            </p:nvSpPr>
            <p:spPr>
              <a:xfrm>
                <a:off x="3019171" y="5574227"/>
                <a:ext cx="161827" cy="116822"/>
              </a:xfrm>
              <a:custGeom>
                <a:avLst/>
                <a:gdLst>
                  <a:gd name="connsiteX0" fmla="*/ 91497 w 161827"/>
                  <a:gd name="connsiteY0" fmla="*/ 116740 h 116822"/>
                  <a:gd name="connsiteX1" fmla="*/ 28204 w 161827"/>
                  <a:gd name="connsiteY1" fmla="*/ 39270 h 116822"/>
                  <a:gd name="connsiteX2" fmla="*/ 12407 w 161827"/>
                  <a:gd name="connsiteY2" fmla="*/ 34207 h 116822"/>
                  <a:gd name="connsiteX3" fmla="*/ -49 w 161827"/>
                  <a:gd name="connsiteY3" fmla="*/ 43625 h 116822"/>
                  <a:gd name="connsiteX4" fmla="*/ 7546 w 161827"/>
                  <a:gd name="connsiteY4" fmla="*/ 58714 h 116822"/>
                  <a:gd name="connsiteX5" fmla="*/ 63648 w 161827"/>
                  <a:gd name="connsiteY5" fmla="*/ 103778 h 116822"/>
                  <a:gd name="connsiteX6" fmla="*/ 83902 w 161827"/>
                  <a:gd name="connsiteY6" fmla="*/ 111272 h 116822"/>
                  <a:gd name="connsiteX7" fmla="*/ 105776 w 161827"/>
                  <a:gd name="connsiteY7" fmla="*/ 98613 h 116822"/>
                  <a:gd name="connsiteX8" fmla="*/ 159245 w 161827"/>
                  <a:gd name="connsiteY8" fmla="*/ 29549 h 116822"/>
                  <a:gd name="connsiteX9" fmla="*/ 154688 w 161827"/>
                  <a:gd name="connsiteY9" fmla="*/ 1497 h 116822"/>
                  <a:gd name="connsiteX10" fmla="*/ 137169 w 161827"/>
                  <a:gd name="connsiteY10" fmla="*/ 3624 h 116822"/>
                  <a:gd name="connsiteX11" fmla="*/ 125523 w 161827"/>
                  <a:gd name="connsiteY11" fmla="*/ 18105 h 116822"/>
                  <a:gd name="connsiteX12" fmla="*/ 85725 w 161827"/>
                  <a:gd name="connsiteY12" fmla="*/ 115323 h 11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1827" h="116822">
                    <a:moveTo>
                      <a:pt x="91497" y="116740"/>
                    </a:moveTo>
                    <a:cubicBezTo>
                      <a:pt x="80813" y="83919"/>
                      <a:pt x="58231" y="56283"/>
                      <a:pt x="28204" y="39270"/>
                    </a:cubicBezTo>
                    <a:cubicBezTo>
                      <a:pt x="23475" y="36222"/>
                      <a:pt x="18027" y="34480"/>
                      <a:pt x="12407" y="34207"/>
                    </a:cubicBezTo>
                    <a:cubicBezTo>
                      <a:pt x="6584" y="34105"/>
                      <a:pt x="1439" y="37994"/>
                      <a:pt x="-49" y="43625"/>
                    </a:cubicBezTo>
                    <a:cubicBezTo>
                      <a:pt x="-60" y="49579"/>
                      <a:pt x="2766" y="55179"/>
                      <a:pt x="7546" y="58714"/>
                    </a:cubicBezTo>
                    <a:cubicBezTo>
                      <a:pt x="24690" y="75575"/>
                      <a:pt x="43486" y="90674"/>
                      <a:pt x="63648" y="103778"/>
                    </a:cubicBezTo>
                    <a:cubicBezTo>
                      <a:pt x="69431" y="108355"/>
                      <a:pt x="76530" y="110978"/>
                      <a:pt x="83902" y="111272"/>
                    </a:cubicBezTo>
                    <a:cubicBezTo>
                      <a:pt x="92459" y="109763"/>
                      <a:pt x="100206" y="105277"/>
                      <a:pt x="105776" y="98613"/>
                    </a:cubicBezTo>
                    <a:cubicBezTo>
                      <a:pt x="127042" y="78360"/>
                      <a:pt x="148916" y="56992"/>
                      <a:pt x="159245" y="29549"/>
                    </a:cubicBezTo>
                    <a:cubicBezTo>
                      <a:pt x="162790" y="19422"/>
                      <a:pt x="163701" y="6662"/>
                      <a:pt x="154688" y="1497"/>
                    </a:cubicBezTo>
                    <a:cubicBezTo>
                      <a:pt x="148926" y="-1217"/>
                      <a:pt x="142121" y="-387"/>
                      <a:pt x="137169" y="3624"/>
                    </a:cubicBezTo>
                    <a:cubicBezTo>
                      <a:pt x="132328" y="7594"/>
                      <a:pt x="128359" y="12525"/>
                      <a:pt x="125523" y="18105"/>
                    </a:cubicBezTo>
                    <a:cubicBezTo>
                      <a:pt x="107862" y="48536"/>
                      <a:pt x="94474" y="81246"/>
                      <a:pt x="85725" y="115323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 29">
                <a:extLst>
                  <a:ext uri="{FF2B5EF4-FFF2-40B4-BE49-F238E27FC236}">
                    <a16:creationId xmlns:a16="http://schemas.microsoft.com/office/drawing/2014/main" id="{0936C5F0-8993-F642-9D6E-79CB64A2F785}"/>
                  </a:ext>
                </a:extLst>
              </p:cNvPr>
              <p:cNvSpPr/>
              <p:nvPr/>
            </p:nvSpPr>
            <p:spPr>
              <a:xfrm>
                <a:off x="1344702" y="5473728"/>
                <a:ext cx="446491" cy="444567"/>
              </a:xfrm>
              <a:custGeom>
                <a:avLst/>
                <a:gdLst>
                  <a:gd name="connsiteX0" fmla="*/ 66938 w 446491"/>
                  <a:gd name="connsiteY0" fmla="*/ 181270 h 444567"/>
                  <a:gd name="connsiteX1" fmla="*/ 253981 w 446491"/>
                  <a:gd name="connsiteY1" fmla="*/ 0 h 444567"/>
                  <a:gd name="connsiteX2" fmla="*/ 446491 w 446491"/>
                  <a:gd name="connsiteY2" fmla="*/ 146738 h 444567"/>
                  <a:gd name="connsiteX3" fmla="*/ 169320 w 446491"/>
                  <a:gd name="connsiteY3" fmla="*/ 444567 h 444567"/>
                  <a:gd name="connsiteX4" fmla="*/ 66938 w 446491"/>
                  <a:gd name="connsiteY4" fmla="*/ 410339 h 444567"/>
                  <a:gd name="connsiteX5" fmla="*/ 0 w 446491"/>
                  <a:gd name="connsiteY5" fmla="*/ 328818 h 444567"/>
                  <a:gd name="connsiteX6" fmla="*/ 19241 w 446491"/>
                  <a:gd name="connsiteY6" fmla="*/ 222284 h 444567"/>
                  <a:gd name="connsiteX7" fmla="*/ 66938 w 446491"/>
                  <a:gd name="connsiteY7" fmla="*/ 181270 h 444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491" h="444567">
                    <a:moveTo>
                      <a:pt x="66938" y="181270"/>
                    </a:moveTo>
                    <a:lnTo>
                      <a:pt x="253981" y="0"/>
                    </a:lnTo>
                    <a:lnTo>
                      <a:pt x="446491" y="146738"/>
                    </a:lnTo>
                    <a:lnTo>
                      <a:pt x="169320" y="444567"/>
                    </a:lnTo>
                    <a:lnTo>
                      <a:pt x="66938" y="410339"/>
                    </a:lnTo>
                    <a:lnTo>
                      <a:pt x="0" y="328818"/>
                    </a:lnTo>
                    <a:lnTo>
                      <a:pt x="19241" y="222284"/>
                    </a:lnTo>
                    <a:lnTo>
                      <a:pt x="66938" y="181270"/>
                    </a:lnTo>
                    <a:close/>
                  </a:path>
                </a:pathLst>
              </a:custGeom>
              <a:solidFill>
                <a:srgbClr val="FCAE92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 30">
                <a:extLst>
                  <a:ext uri="{FF2B5EF4-FFF2-40B4-BE49-F238E27FC236}">
                    <a16:creationId xmlns:a16="http://schemas.microsoft.com/office/drawing/2014/main" id="{1EFFE17E-64FA-8447-8BCF-7C673E5EFDD7}"/>
                  </a:ext>
                </a:extLst>
              </p:cNvPr>
              <p:cNvSpPr/>
              <p:nvPr/>
            </p:nvSpPr>
            <p:spPr>
              <a:xfrm>
                <a:off x="1221864" y="5644770"/>
                <a:ext cx="514674" cy="584924"/>
              </a:xfrm>
              <a:custGeom>
                <a:avLst/>
                <a:gdLst>
                  <a:gd name="connsiteX0" fmla="*/ 215551 w 514674"/>
                  <a:gd name="connsiteY0" fmla="*/ 91869 h 584924"/>
                  <a:gd name="connsiteX1" fmla="*/ 152764 w 514674"/>
                  <a:gd name="connsiteY1" fmla="*/ -83 h 584924"/>
                  <a:gd name="connsiteX2" fmla="*/ -49 w 514674"/>
                  <a:gd name="connsiteY2" fmla="*/ 156174 h 584924"/>
                  <a:gd name="connsiteX3" fmla="*/ 491405 w 514674"/>
                  <a:gd name="connsiteY3" fmla="*/ 584842 h 584924"/>
                  <a:gd name="connsiteX4" fmla="*/ 495051 w 514674"/>
                  <a:gd name="connsiteY4" fmla="*/ 452080 h 584924"/>
                  <a:gd name="connsiteX5" fmla="*/ 367554 w 514674"/>
                  <a:gd name="connsiteY5" fmla="*/ 166402 h 584924"/>
                  <a:gd name="connsiteX6" fmla="*/ 305578 w 514674"/>
                  <a:gd name="connsiteY6" fmla="*/ 169238 h 584924"/>
                  <a:gd name="connsiteX7" fmla="*/ 273678 w 514674"/>
                  <a:gd name="connsiteY7" fmla="*/ 167820 h 584924"/>
                  <a:gd name="connsiteX8" fmla="*/ 215551 w 514674"/>
                  <a:gd name="connsiteY8" fmla="*/ 91869 h 584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674" h="584924">
                    <a:moveTo>
                      <a:pt x="215551" y="91869"/>
                    </a:moveTo>
                    <a:cubicBezTo>
                      <a:pt x="213351" y="51929"/>
                      <a:pt x="189165" y="16505"/>
                      <a:pt x="152764" y="-83"/>
                    </a:cubicBezTo>
                    <a:lnTo>
                      <a:pt x="-49" y="156174"/>
                    </a:lnTo>
                    <a:lnTo>
                      <a:pt x="491405" y="584842"/>
                    </a:lnTo>
                    <a:cubicBezTo>
                      <a:pt x="491405" y="584842"/>
                      <a:pt x="541128" y="542411"/>
                      <a:pt x="495051" y="452080"/>
                    </a:cubicBezTo>
                    <a:cubicBezTo>
                      <a:pt x="448974" y="361749"/>
                      <a:pt x="383656" y="178656"/>
                      <a:pt x="367554" y="166402"/>
                    </a:cubicBezTo>
                    <a:cubicBezTo>
                      <a:pt x="351452" y="154149"/>
                      <a:pt x="329781" y="169339"/>
                      <a:pt x="305578" y="169238"/>
                    </a:cubicBezTo>
                    <a:cubicBezTo>
                      <a:pt x="294927" y="169380"/>
                      <a:pt x="284275" y="168904"/>
                      <a:pt x="273678" y="167820"/>
                    </a:cubicBezTo>
                    <a:cubicBezTo>
                      <a:pt x="240564" y="163770"/>
                      <a:pt x="216664" y="125186"/>
                      <a:pt x="215551" y="91869"/>
                    </a:cubicBezTo>
                    <a:close/>
                  </a:path>
                </a:pathLst>
              </a:custGeom>
              <a:solidFill>
                <a:srgbClr val="99BEF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 31">
                <a:extLst>
                  <a:ext uri="{FF2B5EF4-FFF2-40B4-BE49-F238E27FC236}">
                    <a16:creationId xmlns:a16="http://schemas.microsoft.com/office/drawing/2014/main" id="{78C424E0-85E0-8946-903E-466775002EB0}"/>
                  </a:ext>
                </a:extLst>
              </p:cNvPr>
              <p:cNvSpPr/>
              <p:nvPr/>
            </p:nvSpPr>
            <p:spPr>
              <a:xfrm>
                <a:off x="1162319" y="5801027"/>
                <a:ext cx="555152" cy="494188"/>
              </a:xfrm>
              <a:custGeom>
                <a:avLst/>
                <a:gdLst>
                  <a:gd name="connsiteX0" fmla="*/ 493937 w 555152"/>
                  <a:gd name="connsiteY0" fmla="*/ 494106 h 494188"/>
                  <a:gd name="connsiteX1" fmla="*/ 451100 w 555152"/>
                  <a:gd name="connsiteY1" fmla="*/ 428687 h 494188"/>
                  <a:gd name="connsiteX2" fmla="*/ 382035 w 555152"/>
                  <a:gd name="connsiteY2" fmla="*/ 394154 h 494188"/>
                  <a:gd name="connsiteX3" fmla="*/ 322996 w 555152"/>
                  <a:gd name="connsiteY3" fmla="*/ 318912 h 494188"/>
                  <a:gd name="connsiteX4" fmla="*/ 227601 w 555152"/>
                  <a:gd name="connsiteY4" fmla="*/ 261999 h 494188"/>
                  <a:gd name="connsiteX5" fmla="*/ 179904 w 555152"/>
                  <a:gd name="connsiteY5" fmla="*/ 195365 h 494188"/>
                  <a:gd name="connsiteX6" fmla="*/ 104763 w 555152"/>
                  <a:gd name="connsiteY6" fmla="*/ 157895 h 494188"/>
                  <a:gd name="connsiteX7" fmla="*/ 68509 w 555152"/>
                  <a:gd name="connsiteY7" fmla="*/ 103211 h 494188"/>
                  <a:gd name="connsiteX8" fmla="*/ -49 w 555152"/>
                  <a:gd name="connsiteY8" fmla="*/ 69489 h 494188"/>
                  <a:gd name="connsiteX9" fmla="*/ 59496 w 555152"/>
                  <a:gd name="connsiteY9" fmla="*/ -83 h 494188"/>
                  <a:gd name="connsiteX10" fmla="*/ 555103 w 555152"/>
                  <a:gd name="connsiteY10" fmla="*/ 424130 h 494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5152" h="494188">
                    <a:moveTo>
                      <a:pt x="493937" y="494106"/>
                    </a:moveTo>
                    <a:cubicBezTo>
                      <a:pt x="460214" y="469498"/>
                      <a:pt x="467202" y="445092"/>
                      <a:pt x="451100" y="428687"/>
                    </a:cubicBezTo>
                    <a:cubicBezTo>
                      <a:pt x="434999" y="412281"/>
                      <a:pt x="399555" y="409041"/>
                      <a:pt x="382035" y="394154"/>
                    </a:cubicBezTo>
                    <a:cubicBezTo>
                      <a:pt x="351655" y="368027"/>
                      <a:pt x="345579" y="339166"/>
                      <a:pt x="322996" y="318912"/>
                    </a:cubicBezTo>
                    <a:cubicBezTo>
                      <a:pt x="289881" y="289240"/>
                      <a:pt x="260311" y="294810"/>
                      <a:pt x="227601" y="261999"/>
                    </a:cubicBezTo>
                    <a:cubicBezTo>
                      <a:pt x="203297" y="237492"/>
                      <a:pt x="205930" y="218049"/>
                      <a:pt x="179904" y="195365"/>
                    </a:cubicBezTo>
                    <a:cubicBezTo>
                      <a:pt x="161170" y="179060"/>
                      <a:pt x="126536" y="176833"/>
                      <a:pt x="104763" y="157895"/>
                    </a:cubicBezTo>
                    <a:cubicBezTo>
                      <a:pt x="71142" y="128629"/>
                      <a:pt x="85927" y="120426"/>
                      <a:pt x="68509" y="103211"/>
                    </a:cubicBezTo>
                    <a:cubicBezTo>
                      <a:pt x="48256" y="82957"/>
                      <a:pt x="27091" y="99261"/>
                      <a:pt x="-49" y="69489"/>
                    </a:cubicBezTo>
                    <a:lnTo>
                      <a:pt x="59496" y="-83"/>
                    </a:lnTo>
                    <a:lnTo>
                      <a:pt x="555103" y="424130"/>
                    </a:lnTo>
                    <a:close/>
                  </a:path>
                </a:pathLst>
              </a:custGeom>
              <a:solidFill>
                <a:srgbClr val="00163B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 32">
                <a:extLst>
                  <a:ext uri="{FF2B5EF4-FFF2-40B4-BE49-F238E27FC236}">
                    <a16:creationId xmlns:a16="http://schemas.microsoft.com/office/drawing/2014/main" id="{98BC65AA-A60F-EB4E-BED6-6A7C991B0D2C}"/>
                  </a:ext>
                </a:extLst>
              </p:cNvPr>
              <p:cNvSpPr/>
              <p:nvPr/>
            </p:nvSpPr>
            <p:spPr>
              <a:xfrm>
                <a:off x="1293562" y="5734393"/>
                <a:ext cx="51838" cy="162029"/>
              </a:xfrm>
              <a:custGeom>
                <a:avLst/>
                <a:gdLst>
                  <a:gd name="connsiteX0" fmla="*/ 44812 w 51838"/>
                  <a:gd name="connsiteY0" fmla="*/ 161946 h 162029"/>
                  <a:gd name="connsiteX1" fmla="*/ -49 w 51838"/>
                  <a:gd name="connsiteY1" fmla="*/ -83 h 16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838" h="162029">
                    <a:moveTo>
                      <a:pt x="44812" y="161946"/>
                    </a:moveTo>
                    <a:cubicBezTo>
                      <a:pt x="62823" y="103808"/>
                      <a:pt x="45296" y="40516"/>
                      <a:pt x="-49" y="-83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 33">
                <a:extLst>
                  <a:ext uri="{FF2B5EF4-FFF2-40B4-BE49-F238E27FC236}">
                    <a16:creationId xmlns:a16="http://schemas.microsoft.com/office/drawing/2014/main" id="{7207CF4F-5F5C-2F44-AB40-CB67149F1E7C}"/>
                  </a:ext>
                </a:extLst>
              </p:cNvPr>
              <p:cNvSpPr/>
              <p:nvPr/>
            </p:nvSpPr>
            <p:spPr>
              <a:xfrm>
                <a:off x="1342373" y="5593934"/>
                <a:ext cx="363907" cy="312310"/>
              </a:xfrm>
              <a:custGeom>
                <a:avLst/>
                <a:gdLst>
                  <a:gd name="connsiteX0" fmla="*/ 216259 w 363907"/>
                  <a:gd name="connsiteY0" fmla="*/ 204276 h 312310"/>
                  <a:gd name="connsiteX1" fmla="*/ 328363 w 363907"/>
                  <a:gd name="connsiteY1" fmla="*/ 194859 h 312310"/>
                  <a:gd name="connsiteX2" fmla="*/ 345781 w 363907"/>
                  <a:gd name="connsiteY2" fmla="*/ 278202 h 312310"/>
                  <a:gd name="connsiteX3" fmla="*/ 292211 w 363907"/>
                  <a:gd name="connsiteY3" fmla="*/ 312228 h 312310"/>
                  <a:gd name="connsiteX4" fmla="*/ 129169 w 363907"/>
                  <a:gd name="connsiteY4" fmla="*/ 292582 h 312310"/>
                  <a:gd name="connsiteX5" fmla="*/ 53623 w 363907"/>
                  <a:gd name="connsiteY5" fmla="*/ 209441 h 312310"/>
                  <a:gd name="connsiteX6" fmla="*/ -49 w 363907"/>
                  <a:gd name="connsiteY6" fmla="*/ 84071 h 312310"/>
                  <a:gd name="connsiteX7" fmla="*/ 85117 w 363907"/>
                  <a:gd name="connsiteY7" fmla="*/ -83 h 312310"/>
                  <a:gd name="connsiteX8" fmla="*/ 85117 w 363907"/>
                  <a:gd name="connsiteY8" fmla="*/ -83 h 312310"/>
                  <a:gd name="connsiteX9" fmla="*/ 115498 w 363907"/>
                  <a:gd name="connsiteY9" fmla="*/ 141693 h 312310"/>
                  <a:gd name="connsiteX10" fmla="*/ 137675 w 363907"/>
                  <a:gd name="connsiteY10" fmla="*/ 204175 h 312310"/>
                  <a:gd name="connsiteX11" fmla="*/ 216259 w 363907"/>
                  <a:gd name="connsiteY11" fmla="*/ 204276 h 31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3907" h="312310">
                    <a:moveTo>
                      <a:pt x="216259" y="204276"/>
                    </a:moveTo>
                    <a:cubicBezTo>
                      <a:pt x="216259" y="204276"/>
                      <a:pt x="291097" y="169542"/>
                      <a:pt x="328363" y="194859"/>
                    </a:cubicBezTo>
                    <a:cubicBezTo>
                      <a:pt x="365630" y="220176"/>
                      <a:pt x="376972" y="258050"/>
                      <a:pt x="345781" y="278202"/>
                    </a:cubicBezTo>
                    <a:cubicBezTo>
                      <a:pt x="302337" y="306254"/>
                      <a:pt x="292211" y="312228"/>
                      <a:pt x="292211" y="312228"/>
                    </a:cubicBezTo>
                    <a:lnTo>
                      <a:pt x="129169" y="292582"/>
                    </a:lnTo>
                    <a:lnTo>
                      <a:pt x="53623" y="209441"/>
                    </a:lnTo>
                    <a:lnTo>
                      <a:pt x="-49" y="84071"/>
                    </a:lnTo>
                    <a:lnTo>
                      <a:pt x="85117" y="-83"/>
                    </a:lnTo>
                    <a:lnTo>
                      <a:pt x="85117" y="-83"/>
                    </a:lnTo>
                    <a:cubicBezTo>
                      <a:pt x="121878" y="40425"/>
                      <a:pt x="129270" y="88729"/>
                      <a:pt x="115498" y="141693"/>
                    </a:cubicBezTo>
                    <a:cubicBezTo>
                      <a:pt x="115498" y="141693"/>
                      <a:pt x="101016" y="175010"/>
                      <a:pt x="137675" y="204175"/>
                    </a:cubicBezTo>
                    <a:cubicBezTo>
                      <a:pt x="174334" y="233340"/>
                      <a:pt x="216259" y="204276"/>
                      <a:pt x="216259" y="204276"/>
                    </a:cubicBezTo>
                    <a:close/>
                  </a:path>
                </a:pathLst>
              </a:custGeom>
              <a:solidFill>
                <a:srgbClr val="99BEF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 34">
                <a:extLst>
                  <a:ext uri="{FF2B5EF4-FFF2-40B4-BE49-F238E27FC236}">
                    <a16:creationId xmlns:a16="http://schemas.microsoft.com/office/drawing/2014/main" id="{EEDC3734-3990-9342-B695-C8612CD3FF10}"/>
                  </a:ext>
                </a:extLst>
              </p:cNvPr>
              <p:cNvSpPr/>
              <p:nvPr/>
            </p:nvSpPr>
            <p:spPr>
              <a:xfrm>
                <a:off x="1318462" y="5712316"/>
                <a:ext cx="375615" cy="331508"/>
              </a:xfrm>
              <a:custGeom>
                <a:avLst/>
                <a:gdLst>
                  <a:gd name="connsiteX0" fmla="*/ 375566 w 375615"/>
                  <a:gd name="connsiteY0" fmla="*/ 331368 h 331508"/>
                  <a:gd name="connsiteX1" fmla="*/ 354300 w 375615"/>
                  <a:gd name="connsiteY1" fmla="*/ 326406 h 331508"/>
                  <a:gd name="connsiteX2" fmla="*/ 294855 w 375615"/>
                  <a:gd name="connsiteY2" fmla="*/ 322355 h 331508"/>
                  <a:gd name="connsiteX3" fmla="*/ 206550 w 375615"/>
                  <a:gd name="connsiteY3" fmla="*/ 310406 h 331508"/>
                  <a:gd name="connsiteX4" fmla="*/ 115408 w 375615"/>
                  <a:gd name="connsiteY4" fmla="*/ 250354 h 331508"/>
                  <a:gd name="connsiteX5" fmla="*/ 86648 w 375615"/>
                  <a:gd name="connsiteY5" fmla="*/ 201239 h 331508"/>
                  <a:gd name="connsiteX6" fmla="*/ 73078 w 375615"/>
                  <a:gd name="connsiteY6" fmla="*/ 150199 h 331508"/>
                  <a:gd name="connsiteX7" fmla="*/ 62040 w 375615"/>
                  <a:gd name="connsiteY7" fmla="*/ 104325 h 331508"/>
                  <a:gd name="connsiteX8" fmla="*/ 46850 w 375615"/>
                  <a:gd name="connsiteY8" fmla="*/ 66248 h 331508"/>
                  <a:gd name="connsiteX9" fmla="*/ 14343 w 375615"/>
                  <a:gd name="connsiteY9" fmla="*/ 16525 h 331508"/>
                  <a:gd name="connsiteX10" fmla="*/ -38 w 375615"/>
                  <a:gd name="connsiteY10" fmla="*/ -83 h 331508"/>
                  <a:gd name="connsiteX11" fmla="*/ 4418 w 375615"/>
                  <a:gd name="connsiteY11" fmla="*/ 3563 h 331508"/>
                  <a:gd name="connsiteX12" fmla="*/ 15862 w 375615"/>
                  <a:gd name="connsiteY12" fmla="*/ 15108 h 331508"/>
                  <a:gd name="connsiteX13" fmla="*/ 50191 w 375615"/>
                  <a:gd name="connsiteY13" fmla="*/ 64527 h 331508"/>
                  <a:gd name="connsiteX14" fmla="*/ 66192 w 375615"/>
                  <a:gd name="connsiteY14" fmla="*/ 103008 h 331508"/>
                  <a:gd name="connsiteX15" fmla="*/ 77838 w 375615"/>
                  <a:gd name="connsiteY15" fmla="*/ 149187 h 331508"/>
                  <a:gd name="connsiteX16" fmla="*/ 91711 w 375615"/>
                  <a:gd name="connsiteY16" fmla="*/ 199821 h 331508"/>
                  <a:gd name="connsiteX17" fmla="*/ 119560 w 375615"/>
                  <a:gd name="connsiteY17" fmla="*/ 247417 h 331508"/>
                  <a:gd name="connsiteX18" fmla="*/ 207866 w 375615"/>
                  <a:gd name="connsiteY18" fmla="*/ 306152 h 331508"/>
                  <a:gd name="connsiteX19" fmla="*/ 294653 w 375615"/>
                  <a:gd name="connsiteY19" fmla="*/ 319013 h 331508"/>
                  <a:gd name="connsiteX20" fmla="*/ 354502 w 375615"/>
                  <a:gd name="connsiteY20" fmla="*/ 324381 h 331508"/>
                  <a:gd name="connsiteX21" fmla="*/ 370199 w 375615"/>
                  <a:gd name="connsiteY21" fmla="*/ 329039 h 331508"/>
                  <a:gd name="connsiteX22" fmla="*/ 375566 w 375615"/>
                  <a:gd name="connsiteY22" fmla="*/ 331368 h 33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75615" h="331508">
                    <a:moveTo>
                      <a:pt x="375566" y="331368"/>
                    </a:moveTo>
                    <a:cubicBezTo>
                      <a:pt x="375566" y="331874"/>
                      <a:pt x="368072" y="328938"/>
                      <a:pt x="354300" y="326406"/>
                    </a:cubicBezTo>
                    <a:cubicBezTo>
                      <a:pt x="334642" y="323317"/>
                      <a:pt x="314751" y="321960"/>
                      <a:pt x="294855" y="322355"/>
                    </a:cubicBezTo>
                    <a:cubicBezTo>
                      <a:pt x="264956" y="323388"/>
                      <a:pt x="235099" y="319348"/>
                      <a:pt x="206550" y="310406"/>
                    </a:cubicBezTo>
                    <a:cubicBezTo>
                      <a:pt x="171228" y="299145"/>
                      <a:pt x="139693" y="278364"/>
                      <a:pt x="115408" y="250354"/>
                    </a:cubicBezTo>
                    <a:cubicBezTo>
                      <a:pt x="103048" y="235771"/>
                      <a:pt x="93316" y="219153"/>
                      <a:pt x="86648" y="201239"/>
                    </a:cubicBezTo>
                    <a:cubicBezTo>
                      <a:pt x="80924" y="184570"/>
                      <a:pt x="76390" y="167516"/>
                      <a:pt x="73078" y="150199"/>
                    </a:cubicBezTo>
                    <a:cubicBezTo>
                      <a:pt x="69635" y="133895"/>
                      <a:pt x="66293" y="118401"/>
                      <a:pt x="62040" y="104325"/>
                    </a:cubicBezTo>
                    <a:cubicBezTo>
                      <a:pt x="58061" y="91231"/>
                      <a:pt x="52979" y="78491"/>
                      <a:pt x="46850" y="66248"/>
                    </a:cubicBezTo>
                    <a:cubicBezTo>
                      <a:pt x="37937" y="48496"/>
                      <a:pt x="27030" y="31817"/>
                      <a:pt x="14343" y="16525"/>
                    </a:cubicBezTo>
                    <a:cubicBezTo>
                      <a:pt x="5228" y="5690"/>
                      <a:pt x="-341" y="221"/>
                      <a:pt x="-38" y="-83"/>
                    </a:cubicBezTo>
                    <a:cubicBezTo>
                      <a:pt x="1572" y="971"/>
                      <a:pt x="3065" y="2196"/>
                      <a:pt x="4418" y="3563"/>
                    </a:cubicBezTo>
                    <a:cubicBezTo>
                      <a:pt x="7152" y="6095"/>
                      <a:pt x="11102" y="9943"/>
                      <a:pt x="15862" y="15108"/>
                    </a:cubicBezTo>
                    <a:cubicBezTo>
                      <a:pt x="29337" y="30075"/>
                      <a:pt x="40872" y="46673"/>
                      <a:pt x="50191" y="64527"/>
                    </a:cubicBezTo>
                    <a:cubicBezTo>
                      <a:pt x="56617" y="76871"/>
                      <a:pt x="61970" y="89742"/>
                      <a:pt x="66192" y="103008"/>
                    </a:cubicBezTo>
                    <a:cubicBezTo>
                      <a:pt x="70749" y="117287"/>
                      <a:pt x="74192" y="132883"/>
                      <a:pt x="77838" y="149187"/>
                    </a:cubicBezTo>
                    <a:cubicBezTo>
                      <a:pt x="81232" y="166382"/>
                      <a:pt x="85868" y="183304"/>
                      <a:pt x="91711" y="199821"/>
                    </a:cubicBezTo>
                    <a:cubicBezTo>
                      <a:pt x="98175" y="217178"/>
                      <a:pt x="107597" y="233280"/>
                      <a:pt x="119560" y="247417"/>
                    </a:cubicBezTo>
                    <a:cubicBezTo>
                      <a:pt x="143200" y="274557"/>
                      <a:pt x="173699" y="294841"/>
                      <a:pt x="207866" y="306152"/>
                    </a:cubicBezTo>
                    <a:cubicBezTo>
                      <a:pt x="235890" y="315185"/>
                      <a:pt x="265213" y="319530"/>
                      <a:pt x="294653" y="319013"/>
                    </a:cubicBezTo>
                    <a:cubicBezTo>
                      <a:pt x="314732" y="318791"/>
                      <a:pt x="334782" y="320593"/>
                      <a:pt x="354502" y="324381"/>
                    </a:cubicBezTo>
                    <a:cubicBezTo>
                      <a:pt x="359829" y="325606"/>
                      <a:pt x="365065" y="327165"/>
                      <a:pt x="370199" y="329039"/>
                    </a:cubicBezTo>
                    <a:cubicBezTo>
                      <a:pt x="372052" y="329646"/>
                      <a:pt x="373855" y="330426"/>
                      <a:pt x="375566" y="3313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 35">
                <a:extLst>
                  <a:ext uri="{FF2B5EF4-FFF2-40B4-BE49-F238E27FC236}">
                    <a16:creationId xmlns:a16="http://schemas.microsoft.com/office/drawing/2014/main" id="{0775EBA5-B6CD-1E47-878A-6D28E6910EE9}"/>
                  </a:ext>
                </a:extLst>
              </p:cNvPr>
              <p:cNvSpPr/>
              <p:nvPr/>
            </p:nvSpPr>
            <p:spPr>
              <a:xfrm>
                <a:off x="1579442" y="5926695"/>
                <a:ext cx="68558" cy="10537"/>
              </a:xfrm>
              <a:custGeom>
                <a:avLst/>
                <a:gdLst>
                  <a:gd name="connsiteX0" fmla="*/ -49 w 68558"/>
                  <a:gd name="connsiteY0" fmla="*/ 3367 h 10537"/>
                  <a:gd name="connsiteX1" fmla="*/ 68509 w 68558"/>
                  <a:gd name="connsiteY1" fmla="*/ 10455 h 1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558" h="10537">
                    <a:moveTo>
                      <a:pt x="-49" y="3367"/>
                    </a:moveTo>
                    <a:cubicBezTo>
                      <a:pt x="22879" y="-3013"/>
                      <a:pt x="47372" y="-482"/>
                      <a:pt x="68509" y="10455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 36">
                <a:extLst>
                  <a:ext uri="{FF2B5EF4-FFF2-40B4-BE49-F238E27FC236}">
                    <a16:creationId xmlns:a16="http://schemas.microsoft.com/office/drawing/2014/main" id="{EE323F8A-D293-3C40-8364-B7D8E6B586DE}"/>
                  </a:ext>
                </a:extLst>
              </p:cNvPr>
              <p:cNvSpPr/>
              <p:nvPr/>
            </p:nvSpPr>
            <p:spPr>
              <a:xfrm>
                <a:off x="1600607" y="5969848"/>
                <a:ext cx="60153" cy="5866"/>
              </a:xfrm>
              <a:custGeom>
                <a:avLst/>
                <a:gdLst>
                  <a:gd name="connsiteX0" fmla="*/ -49 w 60153"/>
                  <a:gd name="connsiteY0" fmla="*/ 5784 h 5866"/>
                  <a:gd name="connsiteX1" fmla="*/ 60104 w 60153"/>
                  <a:gd name="connsiteY1" fmla="*/ 4568 h 5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3" h="5866">
                    <a:moveTo>
                      <a:pt x="-49" y="5784"/>
                    </a:moveTo>
                    <a:cubicBezTo>
                      <a:pt x="19251" y="-1599"/>
                      <a:pt x="40521" y="-2024"/>
                      <a:pt x="60104" y="4568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 37">
                <a:extLst>
                  <a:ext uri="{FF2B5EF4-FFF2-40B4-BE49-F238E27FC236}">
                    <a16:creationId xmlns:a16="http://schemas.microsoft.com/office/drawing/2014/main" id="{5B940427-2719-3C4E-A211-4C1CADEBF925}"/>
                  </a:ext>
                </a:extLst>
              </p:cNvPr>
              <p:cNvSpPr/>
              <p:nvPr/>
            </p:nvSpPr>
            <p:spPr>
              <a:xfrm>
                <a:off x="1575999" y="5881366"/>
                <a:ext cx="57925" cy="24777"/>
              </a:xfrm>
              <a:custGeom>
                <a:avLst/>
                <a:gdLst>
                  <a:gd name="connsiteX0" fmla="*/ -49 w 57925"/>
                  <a:gd name="connsiteY0" fmla="*/ -15 h 24777"/>
                  <a:gd name="connsiteX1" fmla="*/ 57876 w 57925"/>
                  <a:gd name="connsiteY1" fmla="*/ 24695 h 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925" h="24777">
                    <a:moveTo>
                      <a:pt x="-49" y="-15"/>
                    </a:moveTo>
                    <a:cubicBezTo>
                      <a:pt x="22004" y="-966"/>
                      <a:pt x="43304" y="8117"/>
                      <a:pt x="57876" y="24695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 38">
                <a:extLst>
                  <a:ext uri="{FF2B5EF4-FFF2-40B4-BE49-F238E27FC236}">
                    <a16:creationId xmlns:a16="http://schemas.microsoft.com/office/drawing/2014/main" id="{82D8B01D-191B-554E-AE85-048B0E5E4661}"/>
                  </a:ext>
                </a:extLst>
              </p:cNvPr>
              <p:cNvSpPr/>
              <p:nvPr/>
            </p:nvSpPr>
            <p:spPr>
              <a:xfrm>
                <a:off x="1605278" y="5788455"/>
                <a:ext cx="149792" cy="117284"/>
              </a:xfrm>
              <a:custGeom>
                <a:avLst/>
                <a:gdLst>
                  <a:gd name="connsiteX0" fmla="*/ 26470 w 149792"/>
                  <a:gd name="connsiteY0" fmla="*/ 117201 h 117284"/>
                  <a:gd name="connsiteX1" fmla="*/ 28698 w 149792"/>
                  <a:gd name="connsiteY1" fmla="*/ 17250 h 117284"/>
                  <a:gd name="connsiteX2" fmla="*/ 19989 w 149792"/>
                  <a:gd name="connsiteY2" fmla="*/ 3072 h 117284"/>
                  <a:gd name="connsiteX3" fmla="*/ 4495 w 149792"/>
                  <a:gd name="connsiteY3" fmla="*/ 2161 h 117284"/>
                  <a:gd name="connsiteX4" fmla="*/ 444 w 149792"/>
                  <a:gd name="connsiteY4" fmla="*/ 18566 h 117284"/>
                  <a:gd name="connsiteX5" fmla="*/ 13710 w 149792"/>
                  <a:gd name="connsiteY5" fmla="*/ 89454 h 117284"/>
                  <a:gd name="connsiteX6" fmla="*/ 23837 w 149792"/>
                  <a:gd name="connsiteY6" fmla="*/ 108087 h 117284"/>
                  <a:gd name="connsiteX7" fmla="*/ 48749 w 149792"/>
                  <a:gd name="connsiteY7" fmla="*/ 112644 h 117284"/>
                  <a:gd name="connsiteX8" fmla="*/ 134220 w 149792"/>
                  <a:gd name="connsiteY8" fmla="*/ 94922 h 117284"/>
                  <a:gd name="connsiteX9" fmla="*/ 149005 w 149792"/>
                  <a:gd name="connsiteY9" fmla="*/ 70719 h 117284"/>
                  <a:gd name="connsiteX10" fmla="*/ 134321 w 149792"/>
                  <a:gd name="connsiteY10" fmla="*/ 60593 h 117284"/>
                  <a:gd name="connsiteX11" fmla="*/ 115991 w 149792"/>
                  <a:gd name="connsiteY11" fmla="*/ 64036 h 117284"/>
                  <a:gd name="connsiteX12" fmla="*/ 22521 w 149792"/>
                  <a:gd name="connsiteY12" fmla="*/ 112037 h 11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9792" h="117284">
                    <a:moveTo>
                      <a:pt x="26470" y="117201"/>
                    </a:moveTo>
                    <a:cubicBezTo>
                      <a:pt x="39745" y="85352"/>
                      <a:pt x="40541" y="49666"/>
                      <a:pt x="28698" y="17250"/>
                    </a:cubicBezTo>
                    <a:cubicBezTo>
                      <a:pt x="27114" y="11832"/>
                      <a:pt x="24107" y="6930"/>
                      <a:pt x="19989" y="3072"/>
                    </a:cubicBezTo>
                    <a:cubicBezTo>
                      <a:pt x="15653" y="-766"/>
                      <a:pt x="9252" y="-1141"/>
                      <a:pt x="4495" y="2161"/>
                    </a:cubicBezTo>
                    <a:cubicBezTo>
                      <a:pt x="585" y="6657"/>
                      <a:pt x="-922" y="12763"/>
                      <a:pt x="444" y="18566"/>
                    </a:cubicBezTo>
                    <a:cubicBezTo>
                      <a:pt x="2470" y="42577"/>
                      <a:pt x="6914" y="66334"/>
                      <a:pt x="13710" y="89454"/>
                    </a:cubicBezTo>
                    <a:cubicBezTo>
                      <a:pt x="15099" y="96553"/>
                      <a:pt x="18634" y="103064"/>
                      <a:pt x="23837" y="108087"/>
                    </a:cubicBezTo>
                    <a:cubicBezTo>
                      <a:pt x="31342" y="112502"/>
                      <a:pt x="40168" y="114112"/>
                      <a:pt x="48749" y="112644"/>
                    </a:cubicBezTo>
                    <a:cubicBezTo>
                      <a:pt x="78016" y="111125"/>
                      <a:pt x="108497" y="109201"/>
                      <a:pt x="134220" y="94922"/>
                    </a:cubicBezTo>
                    <a:cubicBezTo>
                      <a:pt x="143232" y="89960"/>
                      <a:pt x="152448" y="80441"/>
                      <a:pt x="149005" y="70719"/>
                    </a:cubicBezTo>
                    <a:cubicBezTo>
                      <a:pt x="146473" y="64795"/>
                      <a:pt x="140761" y="60856"/>
                      <a:pt x="134321" y="60593"/>
                    </a:cubicBezTo>
                    <a:cubicBezTo>
                      <a:pt x="128042" y="60481"/>
                      <a:pt x="121804" y="61645"/>
                      <a:pt x="115991" y="64036"/>
                    </a:cubicBezTo>
                    <a:cubicBezTo>
                      <a:pt x="82765" y="75631"/>
                      <a:pt x="51303" y="91783"/>
                      <a:pt x="22521" y="112037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 61">
                <a:extLst>
                  <a:ext uri="{FF2B5EF4-FFF2-40B4-BE49-F238E27FC236}">
                    <a16:creationId xmlns:a16="http://schemas.microsoft.com/office/drawing/2014/main" id="{465FEB74-2605-8C4D-90A4-132E03DA554C}"/>
                  </a:ext>
                </a:extLst>
              </p:cNvPr>
              <p:cNvSpPr/>
              <p:nvPr/>
            </p:nvSpPr>
            <p:spPr>
              <a:xfrm>
                <a:off x="2925802" y="3915363"/>
                <a:ext cx="309696" cy="258128"/>
              </a:xfrm>
              <a:custGeom>
                <a:avLst/>
                <a:gdLst>
                  <a:gd name="connsiteX0" fmla="*/ 49471 w 309696"/>
                  <a:gd name="connsiteY0" fmla="*/ 51109 h 258128"/>
                  <a:gd name="connsiteX1" fmla="*/ 201373 w 309696"/>
                  <a:gd name="connsiteY1" fmla="*/ 475 h 258128"/>
                  <a:gd name="connsiteX2" fmla="*/ 308717 w 309696"/>
                  <a:gd name="connsiteY2" fmla="*/ 72071 h 258128"/>
                  <a:gd name="connsiteX3" fmla="*/ 282793 w 309696"/>
                  <a:gd name="connsiteY3" fmla="*/ 249088 h 258128"/>
                  <a:gd name="connsiteX4" fmla="*/ 233272 w 309696"/>
                  <a:gd name="connsiteY4" fmla="*/ 213138 h 258128"/>
                  <a:gd name="connsiteX5" fmla="*/ 228513 w 309696"/>
                  <a:gd name="connsiteY5" fmla="*/ 121186 h 258128"/>
                  <a:gd name="connsiteX6" fmla="*/ 179803 w 309696"/>
                  <a:gd name="connsiteY6" fmla="*/ 101641 h 258128"/>
                  <a:gd name="connsiteX7" fmla="*/ 108105 w 309696"/>
                  <a:gd name="connsiteY7" fmla="*/ 187112 h 258128"/>
                  <a:gd name="connsiteX8" fmla="*/ -49 w 309696"/>
                  <a:gd name="connsiteY8" fmla="*/ 189238 h 2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9696" h="258128">
                    <a:moveTo>
                      <a:pt x="49471" y="51109"/>
                    </a:moveTo>
                    <a:cubicBezTo>
                      <a:pt x="49471" y="51109"/>
                      <a:pt x="167347" y="-6310"/>
                      <a:pt x="201373" y="475"/>
                    </a:cubicBezTo>
                    <a:cubicBezTo>
                      <a:pt x="235399" y="7260"/>
                      <a:pt x="303553" y="59311"/>
                      <a:pt x="308717" y="72071"/>
                    </a:cubicBezTo>
                    <a:cubicBezTo>
                      <a:pt x="313882" y="84831"/>
                      <a:pt x="296464" y="227822"/>
                      <a:pt x="282793" y="249088"/>
                    </a:cubicBezTo>
                    <a:cubicBezTo>
                      <a:pt x="269121" y="270354"/>
                      <a:pt x="232969" y="251923"/>
                      <a:pt x="233272" y="213138"/>
                    </a:cubicBezTo>
                    <a:cubicBezTo>
                      <a:pt x="233576" y="174352"/>
                      <a:pt x="228513" y="121186"/>
                      <a:pt x="228513" y="121186"/>
                    </a:cubicBezTo>
                    <a:lnTo>
                      <a:pt x="179803" y="101641"/>
                    </a:lnTo>
                    <a:cubicBezTo>
                      <a:pt x="179803" y="101641"/>
                      <a:pt x="129169" y="170200"/>
                      <a:pt x="108105" y="187112"/>
                    </a:cubicBezTo>
                    <a:cubicBezTo>
                      <a:pt x="87041" y="204024"/>
                      <a:pt x="-49" y="189238"/>
                      <a:pt x="-49" y="189238"/>
                    </a:cubicBezTo>
                    <a:close/>
                  </a:path>
                </a:pathLst>
              </a:custGeom>
              <a:solidFill>
                <a:srgbClr val="FCAE92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 62">
                <a:extLst>
                  <a:ext uri="{FF2B5EF4-FFF2-40B4-BE49-F238E27FC236}">
                    <a16:creationId xmlns:a16="http://schemas.microsoft.com/office/drawing/2014/main" id="{EFC5200C-8D39-2342-A7F9-E67BBBEE2C91}"/>
                  </a:ext>
                </a:extLst>
              </p:cNvPr>
              <p:cNvSpPr/>
              <p:nvPr/>
            </p:nvSpPr>
            <p:spPr>
              <a:xfrm>
                <a:off x="1457758" y="3931328"/>
                <a:ext cx="1828982" cy="1807029"/>
              </a:xfrm>
              <a:custGeom>
                <a:avLst/>
                <a:gdLst>
                  <a:gd name="connsiteX0" fmla="*/ 1828865 w 1828982"/>
                  <a:gd name="connsiteY0" fmla="*/ 753757 h 1807028"/>
                  <a:gd name="connsiteX1" fmla="*/ 1701064 w 1828982"/>
                  <a:gd name="connsiteY1" fmla="*/ 490460 h 1807028"/>
                  <a:gd name="connsiteX2" fmla="*/ 1101456 w 1828982"/>
                  <a:gd name="connsiteY2" fmla="*/ 166402 h 1807028"/>
                  <a:gd name="connsiteX3" fmla="*/ 1077151 w 1828982"/>
                  <a:gd name="connsiteY3" fmla="*/ 183618 h 1807028"/>
                  <a:gd name="connsiteX4" fmla="*/ 720991 w 1828982"/>
                  <a:gd name="connsiteY4" fmla="*/ -83 h 1807028"/>
                  <a:gd name="connsiteX5" fmla="*/ 629850 w 1828982"/>
                  <a:gd name="connsiteY5" fmla="*/ 195061 h 1807028"/>
                  <a:gd name="connsiteX6" fmla="*/ 567570 w 1828982"/>
                  <a:gd name="connsiteY6" fmla="*/ 524588 h 1807028"/>
                  <a:gd name="connsiteX7" fmla="*/ 568481 w 1828982"/>
                  <a:gd name="connsiteY7" fmla="*/ 605602 h 1807028"/>
                  <a:gd name="connsiteX8" fmla="*/ 519569 w 1828982"/>
                  <a:gd name="connsiteY8" fmla="*/ 1004801 h 1807028"/>
                  <a:gd name="connsiteX9" fmla="*/ 511265 w 1828982"/>
                  <a:gd name="connsiteY9" fmla="*/ 1014118 h 1807028"/>
                  <a:gd name="connsiteX10" fmla="*/ 334754 w 1828982"/>
                  <a:gd name="connsiteY10" fmla="*/ 1164096 h 1807028"/>
                  <a:gd name="connsiteX11" fmla="*/ 272778 w 1828982"/>
                  <a:gd name="connsiteY11" fmla="*/ 1275491 h 1807028"/>
                  <a:gd name="connsiteX12" fmla="*/ 142041 w 1828982"/>
                  <a:gd name="connsiteY12" fmla="*/ 1343543 h 1807028"/>
                  <a:gd name="connsiteX13" fmla="*/ 102141 w 1828982"/>
                  <a:gd name="connsiteY13" fmla="*/ 1454128 h 1807028"/>
                  <a:gd name="connsiteX14" fmla="*/ 49786 w 1828982"/>
                  <a:gd name="connsiteY14" fmla="*/ 1490787 h 1807028"/>
                  <a:gd name="connsiteX15" fmla="*/ 873 w 1828982"/>
                  <a:gd name="connsiteY15" fmla="*/ 1537674 h 1807028"/>
                  <a:gd name="connsiteX16" fmla="*/ 17380 w 1828982"/>
                  <a:gd name="connsiteY16" fmla="*/ 1573017 h 1807028"/>
                  <a:gd name="connsiteX17" fmla="*/ 17380 w 1828982"/>
                  <a:gd name="connsiteY17" fmla="*/ 1573017 h 1807028"/>
                  <a:gd name="connsiteX18" fmla="*/ 18190 w 1828982"/>
                  <a:gd name="connsiteY18" fmla="*/ 1573625 h 1807028"/>
                  <a:gd name="connsiteX19" fmla="*/ 44013 w 1828982"/>
                  <a:gd name="connsiteY19" fmla="*/ 1593878 h 1807028"/>
                  <a:gd name="connsiteX20" fmla="*/ 99711 w 1828982"/>
                  <a:gd name="connsiteY20" fmla="*/ 1633677 h 1807028"/>
                  <a:gd name="connsiteX21" fmla="*/ 333337 w 1828982"/>
                  <a:gd name="connsiteY21" fmla="*/ 1806946 h 1807028"/>
                  <a:gd name="connsiteX22" fmla="*/ 865399 w 1828982"/>
                  <a:gd name="connsiteY22" fmla="*/ 1190527 h 1807028"/>
                  <a:gd name="connsiteX23" fmla="*/ 1021555 w 1828982"/>
                  <a:gd name="connsiteY23" fmla="*/ 549095 h 1807028"/>
                  <a:gd name="connsiteX24" fmla="*/ 1463692 w 1828982"/>
                  <a:gd name="connsiteY24" fmla="*/ 799531 h 1807028"/>
                  <a:gd name="connsiteX25" fmla="*/ 1463692 w 1828982"/>
                  <a:gd name="connsiteY25" fmla="*/ 799531 h 1807028"/>
                  <a:gd name="connsiteX26" fmla="*/ 1391386 w 1828982"/>
                  <a:gd name="connsiteY26" fmla="*/ 923281 h 1807028"/>
                  <a:gd name="connsiteX27" fmla="*/ 1362626 w 1828982"/>
                  <a:gd name="connsiteY27" fmla="*/ 1057967 h 1807028"/>
                  <a:gd name="connsiteX28" fmla="*/ 1292954 w 1828982"/>
                  <a:gd name="connsiteY28" fmla="*/ 1182527 h 1807028"/>
                  <a:gd name="connsiteX29" fmla="*/ 1299232 w 1828982"/>
                  <a:gd name="connsiteY29" fmla="*/ 1304859 h 1807028"/>
                  <a:gd name="connsiteX30" fmla="*/ 1249611 w 1828982"/>
                  <a:gd name="connsiteY30" fmla="*/ 1372101 h 1807028"/>
                  <a:gd name="connsiteX31" fmla="*/ 1204344 w 1828982"/>
                  <a:gd name="connsiteY31" fmla="*/ 1573726 h 1807028"/>
                  <a:gd name="connsiteX32" fmla="*/ 1262978 w 1828982"/>
                  <a:gd name="connsiteY32" fmla="*/ 1575346 h 1807028"/>
                  <a:gd name="connsiteX33" fmla="*/ 1262978 w 1828982"/>
                  <a:gd name="connsiteY33" fmla="*/ 1576055 h 1807028"/>
                  <a:gd name="connsiteX34" fmla="*/ 1628455 w 1828982"/>
                  <a:gd name="connsiteY34" fmla="*/ 1576055 h 1807028"/>
                  <a:gd name="connsiteX35" fmla="*/ 1828865 w 1828982"/>
                  <a:gd name="connsiteY35" fmla="*/ 753757 h 1807028"/>
                  <a:gd name="connsiteX0" fmla="*/ 1828914 w 1828982"/>
                  <a:gd name="connsiteY0" fmla="*/ 753840 h 1807029"/>
                  <a:gd name="connsiteX1" fmla="*/ 1701113 w 1828982"/>
                  <a:gd name="connsiteY1" fmla="*/ 490543 h 1807029"/>
                  <a:gd name="connsiteX2" fmla="*/ 1101505 w 1828982"/>
                  <a:gd name="connsiteY2" fmla="*/ 166485 h 1807029"/>
                  <a:gd name="connsiteX3" fmla="*/ 1077200 w 1828982"/>
                  <a:gd name="connsiteY3" fmla="*/ 145601 h 1807029"/>
                  <a:gd name="connsiteX4" fmla="*/ 721040 w 1828982"/>
                  <a:gd name="connsiteY4" fmla="*/ 0 h 1807029"/>
                  <a:gd name="connsiteX5" fmla="*/ 629899 w 1828982"/>
                  <a:gd name="connsiteY5" fmla="*/ 195144 h 1807029"/>
                  <a:gd name="connsiteX6" fmla="*/ 567619 w 1828982"/>
                  <a:gd name="connsiteY6" fmla="*/ 524671 h 1807029"/>
                  <a:gd name="connsiteX7" fmla="*/ 568530 w 1828982"/>
                  <a:gd name="connsiteY7" fmla="*/ 605685 h 1807029"/>
                  <a:gd name="connsiteX8" fmla="*/ 519618 w 1828982"/>
                  <a:gd name="connsiteY8" fmla="*/ 1004884 h 1807029"/>
                  <a:gd name="connsiteX9" fmla="*/ 511314 w 1828982"/>
                  <a:gd name="connsiteY9" fmla="*/ 1014201 h 1807029"/>
                  <a:gd name="connsiteX10" fmla="*/ 334803 w 1828982"/>
                  <a:gd name="connsiteY10" fmla="*/ 1164179 h 1807029"/>
                  <a:gd name="connsiteX11" fmla="*/ 272827 w 1828982"/>
                  <a:gd name="connsiteY11" fmla="*/ 1275574 h 1807029"/>
                  <a:gd name="connsiteX12" fmla="*/ 142090 w 1828982"/>
                  <a:gd name="connsiteY12" fmla="*/ 1343626 h 1807029"/>
                  <a:gd name="connsiteX13" fmla="*/ 102190 w 1828982"/>
                  <a:gd name="connsiteY13" fmla="*/ 1454211 h 1807029"/>
                  <a:gd name="connsiteX14" fmla="*/ 49835 w 1828982"/>
                  <a:gd name="connsiteY14" fmla="*/ 1490870 h 1807029"/>
                  <a:gd name="connsiteX15" fmla="*/ 922 w 1828982"/>
                  <a:gd name="connsiteY15" fmla="*/ 1537757 h 1807029"/>
                  <a:gd name="connsiteX16" fmla="*/ 17429 w 1828982"/>
                  <a:gd name="connsiteY16" fmla="*/ 1573100 h 1807029"/>
                  <a:gd name="connsiteX17" fmla="*/ 17429 w 1828982"/>
                  <a:gd name="connsiteY17" fmla="*/ 1573100 h 1807029"/>
                  <a:gd name="connsiteX18" fmla="*/ 18239 w 1828982"/>
                  <a:gd name="connsiteY18" fmla="*/ 1573708 h 1807029"/>
                  <a:gd name="connsiteX19" fmla="*/ 44062 w 1828982"/>
                  <a:gd name="connsiteY19" fmla="*/ 1593961 h 1807029"/>
                  <a:gd name="connsiteX20" fmla="*/ 99760 w 1828982"/>
                  <a:gd name="connsiteY20" fmla="*/ 1633760 h 1807029"/>
                  <a:gd name="connsiteX21" fmla="*/ 333386 w 1828982"/>
                  <a:gd name="connsiteY21" fmla="*/ 1807029 h 1807029"/>
                  <a:gd name="connsiteX22" fmla="*/ 865448 w 1828982"/>
                  <a:gd name="connsiteY22" fmla="*/ 1190610 h 1807029"/>
                  <a:gd name="connsiteX23" fmla="*/ 1021604 w 1828982"/>
                  <a:gd name="connsiteY23" fmla="*/ 549178 h 1807029"/>
                  <a:gd name="connsiteX24" fmla="*/ 1463741 w 1828982"/>
                  <a:gd name="connsiteY24" fmla="*/ 799614 h 1807029"/>
                  <a:gd name="connsiteX25" fmla="*/ 1463741 w 1828982"/>
                  <a:gd name="connsiteY25" fmla="*/ 799614 h 1807029"/>
                  <a:gd name="connsiteX26" fmla="*/ 1391435 w 1828982"/>
                  <a:gd name="connsiteY26" fmla="*/ 923364 h 1807029"/>
                  <a:gd name="connsiteX27" fmla="*/ 1362675 w 1828982"/>
                  <a:gd name="connsiteY27" fmla="*/ 1058050 h 1807029"/>
                  <a:gd name="connsiteX28" fmla="*/ 1293003 w 1828982"/>
                  <a:gd name="connsiteY28" fmla="*/ 1182610 h 1807029"/>
                  <a:gd name="connsiteX29" fmla="*/ 1299281 w 1828982"/>
                  <a:gd name="connsiteY29" fmla="*/ 1304942 h 1807029"/>
                  <a:gd name="connsiteX30" fmla="*/ 1249660 w 1828982"/>
                  <a:gd name="connsiteY30" fmla="*/ 1372184 h 1807029"/>
                  <a:gd name="connsiteX31" fmla="*/ 1204393 w 1828982"/>
                  <a:gd name="connsiteY31" fmla="*/ 1573809 h 1807029"/>
                  <a:gd name="connsiteX32" fmla="*/ 1263027 w 1828982"/>
                  <a:gd name="connsiteY32" fmla="*/ 1575429 h 1807029"/>
                  <a:gd name="connsiteX33" fmla="*/ 1263027 w 1828982"/>
                  <a:gd name="connsiteY33" fmla="*/ 1576138 h 1807029"/>
                  <a:gd name="connsiteX34" fmla="*/ 1628504 w 1828982"/>
                  <a:gd name="connsiteY34" fmla="*/ 1576138 h 1807029"/>
                  <a:gd name="connsiteX35" fmla="*/ 1828914 w 1828982"/>
                  <a:gd name="connsiteY35" fmla="*/ 753840 h 180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828982" h="1807029">
                    <a:moveTo>
                      <a:pt x="1828914" y="753840"/>
                    </a:moveTo>
                    <a:cubicBezTo>
                      <a:pt x="1824458" y="586546"/>
                      <a:pt x="1767241" y="538747"/>
                      <a:pt x="1701113" y="490543"/>
                    </a:cubicBezTo>
                    <a:lnTo>
                      <a:pt x="1101505" y="166485"/>
                    </a:lnTo>
                    <a:lnTo>
                      <a:pt x="1077200" y="145601"/>
                    </a:lnTo>
                    <a:lnTo>
                      <a:pt x="721040" y="0"/>
                    </a:lnTo>
                    <a:lnTo>
                      <a:pt x="629899" y="195144"/>
                    </a:lnTo>
                    <a:cubicBezTo>
                      <a:pt x="588480" y="292159"/>
                      <a:pt x="566505" y="394845"/>
                      <a:pt x="567619" y="524671"/>
                    </a:cubicBezTo>
                    <a:cubicBezTo>
                      <a:pt x="567923" y="551676"/>
                      <a:pt x="568226" y="578680"/>
                      <a:pt x="568530" y="605685"/>
                    </a:cubicBezTo>
                    <a:lnTo>
                      <a:pt x="519618" y="1004884"/>
                    </a:lnTo>
                    <a:lnTo>
                      <a:pt x="511314" y="1014201"/>
                    </a:lnTo>
                    <a:cubicBezTo>
                      <a:pt x="450553" y="1044075"/>
                      <a:pt x="361943" y="1110912"/>
                      <a:pt x="334803" y="1164179"/>
                    </a:cubicBezTo>
                    <a:cubicBezTo>
                      <a:pt x="315360" y="1202459"/>
                      <a:pt x="306347" y="1248738"/>
                      <a:pt x="272827" y="1275574"/>
                    </a:cubicBezTo>
                    <a:cubicBezTo>
                      <a:pt x="234042" y="1306765"/>
                      <a:pt x="171559" y="1303423"/>
                      <a:pt x="142090" y="1343626"/>
                    </a:cubicBezTo>
                    <a:cubicBezTo>
                      <a:pt x="118798" y="1375526"/>
                      <a:pt x="126393" y="1422919"/>
                      <a:pt x="102190" y="1454211"/>
                    </a:cubicBezTo>
                    <a:cubicBezTo>
                      <a:pt x="89026" y="1471224"/>
                      <a:pt x="68671" y="1480541"/>
                      <a:pt x="49835" y="1490870"/>
                    </a:cubicBezTo>
                    <a:cubicBezTo>
                      <a:pt x="30999" y="1501200"/>
                      <a:pt x="7707" y="1517402"/>
                      <a:pt x="922" y="1537757"/>
                    </a:cubicBezTo>
                    <a:cubicBezTo>
                      <a:pt x="-2926" y="1549504"/>
                      <a:pt x="5783" y="1562062"/>
                      <a:pt x="17429" y="1573100"/>
                    </a:cubicBezTo>
                    <a:lnTo>
                      <a:pt x="17429" y="1573100"/>
                    </a:lnTo>
                    <a:lnTo>
                      <a:pt x="18239" y="1573708"/>
                    </a:lnTo>
                    <a:cubicBezTo>
                      <a:pt x="26448" y="1580948"/>
                      <a:pt x="35070" y="1587713"/>
                      <a:pt x="44062" y="1593961"/>
                    </a:cubicBezTo>
                    <a:lnTo>
                      <a:pt x="99760" y="1633760"/>
                    </a:lnTo>
                    <a:lnTo>
                      <a:pt x="333386" y="1807029"/>
                    </a:lnTo>
                    <a:lnTo>
                      <a:pt x="865448" y="1190610"/>
                    </a:lnTo>
                    <a:cubicBezTo>
                      <a:pt x="939070" y="1010657"/>
                      <a:pt x="997097" y="699054"/>
                      <a:pt x="1021604" y="549178"/>
                    </a:cubicBezTo>
                    <a:lnTo>
                      <a:pt x="1463741" y="799614"/>
                    </a:lnTo>
                    <a:lnTo>
                      <a:pt x="1463741" y="799614"/>
                    </a:lnTo>
                    <a:cubicBezTo>
                      <a:pt x="1439031" y="844577"/>
                      <a:pt x="1383334" y="856121"/>
                      <a:pt x="1391435" y="923364"/>
                    </a:cubicBezTo>
                    <a:cubicBezTo>
                      <a:pt x="1399841" y="993036"/>
                      <a:pt x="1380397" y="1023416"/>
                      <a:pt x="1362675" y="1058050"/>
                    </a:cubicBezTo>
                    <a:cubicBezTo>
                      <a:pt x="1339991" y="1102507"/>
                      <a:pt x="1299484" y="1133090"/>
                      <a:pt x="1293003" y="1182610"/>
                    </a:cubicBezTo>
                    <a:cubicBezTo>
                      <a:pt x="1287635" y="1223117"/>
                      <a:pt x="1311332" y="1265548"/>
                      <a:pt x="1299281" y="1304942"/>
                    </a:cubicBezTo>
                    <a:cubicBezTo>
                      <a:pt x="1290977" y="1331778"/>
                      <a:pt x="1267483" y="1350513"/>
                      <a:pt x="1249660" y="1372184"/>
                    </a:cubicBezTo>
                    <a:cubicBezTo>
                      <a:pt x="1178772" y="1457756"/>
                      <a:pt x="1192443" y="1548492"/>
                      <a:pt x="1204393" y="1573809"/>
                    </a:cubicBezTo>
                    <a:cubicBezTo>
                      <a:pt x="1211482" y="1575024"/>
                      <a:pt x="1233660" y="1575328"/>
                      <a:pt x="1263027" y="1575429"/>
                    </a:cubicBezTo>
                    <a:lnTo>
                      <a:pt x="1263027" y="1576138"/>
                    </a:lnTo>
                    <a:lnTo>
                      <a:pt x="1628504" y="1576138"/>
                    </a:lnTo>
                    <a:cubicBezTo>
                      <a:pt x="1628504" y="1576138"/>
                      <a:pt x="1833268" y="921136"/>
                      <a:pt x="1828914" y="753840"/>
                    </a:cubicBezTo>
                    <a:close/>
                  </a:path>
                </a:pathLst>
              </a:custGeom>
              <a:solidFill>
                <a:srgbClr val="1C7DE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61" name="任意多边形 63">
                <a:extLst>
                  <a:ext uri="{FF2B5EF4-FFF2-40B4-BE49-F238E27FC236}">
                    <a16:creationId xmlns:a16="http://schemas.microsoft.com/office/drawing/2014/main" id="{C5F730F9-E33E-F54C-A4EA-BB754E758BF5}"/>
                  </a:ext>
                </a:extLst>
              </p:cNvPr>
              <p:cNvSpPr/>
              <p:nvPr/>
            </p:nvSpPr>
            <p:spPr>
              <a:xfrm>
                <a:off x="2330345" y="4316841"/>
                <a:ext cx="178232" cy="792220"/>
              </a:xfrm>
              <a:custGeom>
                <a:avLst/>
                <a:gdLst>
                  <a:gd name="connsiteX0" fmla="*/ 178183 w 178232"/>
                  <a:gd name="connsiteY0" fmla="*/ -83 h 792220"/>
                  <a:gd name="connsiteX1" fmla="*/ -49 w 178232"/>
                  <a:gd name="connsiteY1" fmla="*/ 792138 h 792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8232" h="792220">
                    <a:moveTo>
                      <a:pt x="178183" y="-83"/>
                    </a:moveTo>
                    <a:cubicBezTo>
                      <a:pt x="143346" y="184935"/>
                      <a:pt x="58686" y="603779"/>
                      <a:pt x="-49" y="792138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 64">
                <a:extLst>
                  <a:ext uri="{FF2B5EF4-FFF2-40B4-BE49-F238E27FC236}">
                    <a16:creationId xmlns:a16="http://schemas.microsoft.com/office/drawing/2014/main" id="{E50D28EF-2FC6-074C-95FE-9AD9F386BFB6}"/>
                  </a:ext>
                </a:extLst>
              </p:cNvPr>
              <p:cNvSpPr/>
              <p:nvPr/>
            </p:nvSpPr>
            <p:spPr>
              <a:xfrm>
                <a:off x="1540251" y="5420563"/>
                <a:ext cx="315146" cy="218334"/>
              </a:xfrm>
              <a:custGeom>
                <a:avLst/>
                <a:gdLst>
                  <a:gd name="connsiteX0" fmla="*/ -49 w 315146"/>
                  <a:gd name="connsiteY0" fmla="*/ -83 h 218334"/>
                  <a:gd name="connsiteX1" fmla="*/ 315097 w 315146"/>
                  <a:gd name="connsiteY1" fmla="*/ 218252 h 2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5146" h="218334">
                    <a:moveTo>
                      <a:pt x="-49" y="-83"/>
                    </a:moveTo>
                    <a:lnTo>
                      <a:pt x="315097" y="218252"/>
                    </a:ln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 65">
                <a:extLst>
                  <a:ext uri="{FF2B5EF4-FFF2-40B4-BE49-F238E27FC236}">
                    <a16:creationId xmlns:a16="http://schemas.microsoft.com/office/drawing/2014/main" id="{29B363C4-4AA7-9141-BC58-9EF01A9A3924}"/>
                  </a:ext>
                </a:extLst>
              </p:cNvPr>
              <p:cNvSpPr/>
              <p:nvPr/>
            </p:nvSpPr>
            <p:spPr>
              <a:xfrm>
                <a:off x="2664834" y="5382891"/>
                <a:ext cx="453276" cy="17325"/>
              </a:xfrm>
              <a:custGeom>
                <a:avLst/>
                <a:gdLst>
                  <a:gd name="connsiteX0" fmla="*/ -49 w 453276"/>
                  <a:gd name="connsiteY0" fmla="*/ -83 h 17325"/>
                  <a:gd name="connsiteX1" fmla="*/ 453227 w 453276"/>
                  <a:gd name="connsiteY1" fmla="*/ 17133 h 1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276" h="17325">
                    <a:moveTo>
                      <a:pt x="-49" y="-83"/>
                    </a:moveTo>
                    <a:cubicBezTo>
                      <a:pt x="147296" y="12171"/>
                      <a:pt x="305375" y="18146"/>
                      <a:pt x="453227" y="17133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 66">
                <a:extLst>
                  <a:ext uri="{FF2B5EF4-FFF2-40B4-BE49-F238E27FC236}">
                    <a16:creationId xmlns:a16="http://schemas.microsoft.com/office/drawing/2014/main" id="{470DD3C1-6747-2241-BF26-D487456AF04B}"/>
                  </a:ext>
                </a:extLst>
              </p:cNvPr>
              <p:cNvSpPr/>
              <p:nvPr/>
            </p:nvSpPr>
            <p:spPr>
              <a:xfrm>
                <a:off x="2548983" y="3057065"/>
                <a:ext cx="212663" cy="178130"/>
              </a:xfrm>
              <a:custGeom>
                <a:avLst/>
                <a:gdLst>
                  <a:gd name="connsiteX0" fmla="*/ 0 w 212663"/>
                  <a:gd name="connsiteY0" fmla="*/ 23292 h 178130"/>
                  <a:gd name="connsiteX1" fmla="*/ 15494 w 212663"/>
                  <a:gd name="connsiteY1" fmla="*/ 0 h 178130"/>
                  <a:gd name="connsiteX2" fmla="*/ 212663 w 212663"/>
                  <a:gd name="connsiteY2" fmla="*/ 143801 h 178130"/>
                  <a:gd name="connsiteX3" fmla="*/ 200612 w 212663"/>
                  <a:gd name="connsiteY3" fmla="*/ 178131 h 178130"/>
                  <a:gd name="connsiteX4" fmla="*/ 0 w 212663"/>
                  <a:gd name="connsiteY4" fmla="*/ 23292 h 178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63" h="178130">
                    <a:moveTo>
                      <a:pt x="0" y="23292"/>
                    </a:moveTo>
                    <a:lnTo>
                      <a:pt x="15494" y="0"/>
                    </a:lnTo>
                    <a:lnTo>
                      <a:pt x="212663" y="143801"/>
                    </a:lnTo>
                    <a:lnTo>
                      <a:pt x="200612" y="178131"/>
                    </a:lnTo>
                    <a:lnTo>
                      <a:pt x="0" y="23292"/>
                    </a:lnTo>
                    <a:close/>
                  </a:path>
                </a:pathLst>
              </a:custGeom>
              <a:solidFill>
                <a:srgbClr val="749BE8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 67">
                <a:extLst>
                  <a:ext uri="{FF2B5EF4-FFF2-40B4-BE49-F238E27FC236}">
                    <a16:creationId xmlns:a16="http://schemas.microsoft.com/office/drawing/2014/main" id="{C7FC1799-16EC-B348-83DA-24BABE3647F9}"/>
                  </a:ext>
                </a:extLst>
              </p:cNvPr>
              <p:cNvSpPr/>
              <p:nvPr/>
            </p:nvSpPr>
            <p:spPr>
              <a:xfrm>
                <a:off x="2113831" y="3915514"/>
                <a:ext cx="526376" cy="214890"/>
              </a:xfrm>
              <a:custGeom>
                <a:avLst/>
                <a:gdLst>
                  <a:gd name="connsiteX0" fmla="*/ 0 w 518391"/>
                  <a:gd name="connsiteY0" fmla="*/ 81723 h 220663"/>
                  <a:gd name="connsiteX1" fmla="*/ 18127 w 518391"/>
                  <a:gd name="connsiteY1" fmla="*/ 0 h 220663"/>
                  <a:gd name="connsiteX2" fmla="*/ 518392 w 518391"/>
                  <a:gd name="connsiteY2" fmla="*/ 165877 h 220663"/>
                  <a:gd name="connsiteX3" fmla="*/ 495606 w 518391"/>
                  <a:gd name="connsiteY3" fmla="*/ 220663 h 220663"/>
                  <a:gd name="connsiteX4" fmla="*/ 0 w 518391"/>
                  <a:gd name="connsiteY4" fmla="*/ 81723 h 220663"/>
                  <a:gd name="connsiteX0" fmla="*/ 0 w 518392"/>
                  <a:gd name="connsiteY0" fmla="*/ 74623 h 213563"/>
                  <a:gd name="connsiteX1" fmla="*/ 18127 w 518392"/>
                  <a:gd name="connsiteY1" fmla="*/ 0 h 213563"/>
                  <a:gd name="connsiteX2" fmla="*/ 518392 w 518392"/>
                  <a:gd name="connsiteY2" fmla="*/ 158777 h 213563"/>
                  <a:gd name="connsiteX3" fmla="*/ 495606 w 518392"/>
                  <a:gd name="connsiteY3" fmla="*/ 213563 h 213563"/>
                  <a:gd name="connsiteX4" fmla="*/ 0 w 518392"/>
                  <a:gd name="connsiteY4" fmla="*/ 74623 h 213563"/>
                  <a:gd name="connsiteX0" fmla="*/ 0 w 523126"/>
                  <a:gd name="connsiteY0" fmla="*/ 79356 h 213563"/>
                  <a:gd name="connsiteX1" fmla="*/ 22861 w 523126"/>
                  <a:gd name="connsiteY1" fmla="*/ 0 h 213563"/>
                  <a:gd name="connsiteX2" fmla="*/ 523126 w 523126"/>
                  <a:gd name="connsiteY2" fmla="*/ 158777 h 213563"/>
                  <a:gd name="connsiteX3" fmla="*/ 500340 w 523126"/>
                  <a:gd name="connsiteY3" fmla="*/ 213563 h 213563"/>
                  <a:gd name="connsiteX4" fmla="*/ 0 w 523126"/>
                  <a:gd name="connsiteY4" fmla="*/ 79356 h 213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126" h="213563">
                    <a:moveTo>
                      <a:pt x="0" y="79356"/>
                    </a:moveTo>
                    <a:lnTo>
                      <a:pt x="22861" y="0"/>
                    </a:lnTo>
                    <a:lnTo>
                      <a:pt x="523126" y="158777"/>
                    </a:lnTo>
                    <a:lnTo>
                      <a:pt x="500340" y="213563"/>
                    </a:lnTo>
                    <a:lnTo>
                      <a:pt x="0" y="79356"/>
                    </a:lnTo>
                    <a:close/>
                  </a:path>
                </a:pathLst>
              </a:custGeom>
              <a:solidFill>
                <a:srgbClr val="749BE8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 69">
                <a:extLst>
                  <a:ext uri="{FF2B5EF4-FFF2-40B4-BE49-F238E27FC236}">
                    <a16:creationId xmlns:a16="http://schemas.microsoft.com/office/drawing/2014/main" id="{AC1CDFD0-8234-624D-86FB-1705B99E67BB}"/>
                  </a:ext>
                </a:extLst>
              </p:cNvPr>
              <p:cNvSpPr/>
              <p:nvPr/>
            </p:nvSpPr>
            <p:spPr>
              <a:xfrm>
                <a:off x="2331246" y="3133027"/>
                <a:ext cx="647822" cy="971961"/>
              </a:xfrm>
              <a:custGeom>
                <a:avLst/>
                <a:gdLst>
                  <a:gd name="connsiteX0" fmla="*/ 573747 w 647822"/>
                  <a:gd name="connsiteY0" fmla="*/ 787368 h 971961"/>
                  <a:gd name="connsiteX1" fmla="*/ 575063 w 647822"/>
                  <a:gd name="connsiteY1" fmla="*/ 774304 h 971961"/>
                  <a:gd name="connsiteX2" fmla="*/ 553493 w 647822"/>
                  <a:gd name="connsiteY2" fmla="*/ 740278 h 971961"/>
                  <a:gd name="connsiteX3" fmla="*/ 236726 w 647822"/>
                  <a:gd name="connsiteY3" fmla="*/ 625238 h 971961"/>
                  <a:gd name="connsiteX4" fmla="*/ 258701 w 647822"/>
                  <a:gd name="connsiteY4" fmla="*/ 117681 h 971961"/>
                  <a:gd name="connsiteX5" fmla="*/ 135762 w 647822"/>
                  <a:gd name="connsiteY5" fmla="*/ 109 h 971961"/>
                  <a:gd name="connsiteX6" fmla="*/ 7658 w 647822"/>
                  <a:gd name="connsiteY6" fmla="*/ 103099 h 971961"/>
                  <a:gd name="connsiteX7" fmla="*/ 11708 w 647822"/>
                  <a:gd name="connsiteY7" fmla="*/ 775823 h 971961"/>
                  <a:gd name="connsiteX8" fmla="*/ 467415 w 647822"/>
                  <a:gd name="connsiteY8" fmla="*/ 960435 h 971961"/>
                  <a:gd name="connsiteX9" fmla="*/ 525442 w 647822"/>
                  <a:gd name="connsiteY9" fmla="*/ 955979 h 971961"/>
                  <a:gd name="connsiteX10" fmla="*/ 594102 w 647822"/>
                  <a:gd name="connsiteY10" fmla="*/ 971878 h 971961"/>
                  <a:gd name="connsiteX11" fmla="*/ 647774 w 647822"/>
                  <a:gd name="connsiteY11" fmla="*/ 823116 h 971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7822" h="971961">
                    <a:moveTo>
                      <a:pt x="573747" y="787368"/>
                    </a:moveTo>
                    <a:lnTo>
                      <a:pt x="575063" y="774304"/>
                    </a:lnTo>
                    <a:cubicBezTo>
                      <a:pt x="576461" y="759377"/>
                      <a:pt x="567600" y="745382"/>
                      <a:pt x="553493" y="740278"/>
                    </a:cubicBezTo>
                    <a:lnTo>
                      <a:pt x="236726" y="625238"/>
                    </a:lnTo>
                    <a:lnTo>
                      <a:pt x="258701" y="117681"/>
                    </a:lnTo>
                    <a:cubicBezTo>
                      <a:pt x="256170" y="43553"/>
                      <a:pt x="221536" y="-1410"/>
                      <a:pt x="135762" y="109"/>
                    </a:cubicBezTo>
                    <a:cubicBezTo>
                      <a:pt x="63963" y="-3942"/>
                      <a:pt x="9075" y="57022"/>
                      <a:pt x="7658" y="103099"/>
                    </a:cubicBezTo>
                    <a:cubicBezTo>
                      <a:pt x="1885" y="297027"/>
                      <a:pt x="-8140" y="720126"/>
                      <a:pt x="11708" y="775823"/>
                    </a:cubicBezTo>
                    <a:cubicBezTo>
                      <a:pt x="29430" y="825343"/>
                      <a:pt x="301538" y="915168"/>
                      <a:pt x="467415" y="960435"/>
                    </a:cubicBezTo>
                    <a:cubicBezTo>
                      <a:pt x="486150" y="965499"/>
                      <a:pt x="509846" y="967524"/>
                      <a:pt x="525442" y="955979"/>
                    </a:cubicBezTo>
                    <a:cubicBezTo>
                      <a:pt x="567367" y="966106"/>
                      <a:pt x="594102" y="971878"/>
                      <a:pt x="594102" y="971878"/>
                    </a:cubicBezTo>
                    <a:lnTo>
                      <a:pt x="647774" y="823116"/>
                    </a:lnTo>
                    <a:close/>
                  </a:path>
                </a:pathLst>
              </a:custGeom>
              <a:solidFill>
                <a:srgbClr val="749BE8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67" name="任意多边形 70">
                <a:extLst>
                  <a:ext uri="{FF2B5EF4-FFF2-40B4-BE49-F238E27FC236}">
                    <a16:creationId xmlns:a16="http://schemas.microsoft.com/office/drawing/2014/main" id="{A0EF67E3-BF94-774E-9BFA-EE4A247ABD35}"/>
                  </a:ext>
                </a:extLst>
              </p:cNvPr>
              <p:cNvSpPr/>
              <p:nvPr/>
            </p:nvSpPr>
            <p:spPr>
              <a:xfrm>
                <a:off x="2331257" y="3135244"/>
                <a:ext cx="122635" cy="464517"/>
              </a:xfrm>
              <a:custGeom>
                <a:avLst/>
                <a:gdLst>
                  <a:gd name="connsiteX0" fmla="*/ -49 w 122635"/>
                  <a:gd name="connsiteY0" fmla="*/ 464435 h 464517"/>
                  <a:gd name="connsiteX1" fmla="*/ 6229 w 122635"/>
                  <a:gd name="connsiteY1" fmla="*/ 169339 h 464517"/>
                  <a:gd name="connsiteX2" fmla="*/ 122586 w 122635"/>
                  <a:gd name="connsiteY2" fmla="*/ -83 h 46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635" h="464517">
                    <a:moveTo>
                      <a:pt x="-49" y="464435"/>
                    </a:moveTo>
                    <a:cubicBezTo>
                      <a:pt x="-49" y="333799"/>
                      <a:pt x="6736" y="299975"/>
                      <a:pt x="6229" y="169339"/>
                    </a:cubicBezTo>
                    <a:cubicBezTo>
                      <a:pt x="6229" y="169339"/>
                      <a:pt x="-15746" y="10854"/>
                      <a:pt x="122586" y="-83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 71">
                <a:extLst>
                  <a:ext uri="{FF2B5EF4-FFF2-40B4-BE49-F238E27FC236}">
                    <a16:creationId xmlns:a16="http://schemas.microsoft.com/office/drawing/2014/main" id="{2076E38F-6B53-0744-A0DE-6453B5D6C5D2}"/>
                  </a:ext>
                </a:extLst>
              </p:cNvPr>
              <p:cNvSpPr/>
              <p:nvPr/>
            </p:nvSpPr>
            <p:spPr>
              <a:xfrm>
                <a:off x="2472425" y="3759157"/>
                <a:ext cx="96306" cy="83343"/>
              </a:xfrm>
              <a:custGeom>
                <a:avLst/>
                <a:gdLst>
                  <a:gd name="connsiteX0" fmla="*/ 96257 w 96306"/>
                  <a:gd name="connsiteY0" fmla="*/ -83 h 83343"/>
                  <a:gd name="connsiteX1" fmla="*/ -49 w 96306"/>
                  <a:gd name="connsiteY1" fmla="*/ 83261 h 8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306" h="83343">
                    <a:moveTo>
                      <a:pt x="96257" y="-83"/>
                    </a:moveTo>
                    <a:lnTo>
                      <a:pt x="-49" y="83261"/>
                    </a:ln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 72">
                <a:extLst>
                  <a:ext uri="{FF2B5EF4-FFF2-40B4-BE49-F238E27FC236}">
                    <a16:creationId xmlns:a16="http://schemas.microsoft.com/office/drawing/2014/main" id="{B11EFACB-1A5E-0240-85C0-F5186ED45AFB}"/>
                  </a:ext>
                </a:extLst>
              </p:cNvPr>
              <p:cNvSpPr/>
              <p:nvPr/>
            </p:nvSpPr>
            <p:spPr>
              <a:xfrm>
                <a:off x="2858560" y="3920478"/>
                <a:ext cx="46482" cy="167396"/>
              </a:xfrm>
              <a:custGeom>
                <a:avLst/>
                <a:gdLst>
                  <a:gd name="connsiteX0" fmla="*/ -49 w 46482"/>
                  <a:gd name="connsiteY0" fmla="*/ 167314 h 167396"/>
                  <a:gd name="connsiteX1" fmla="*/ 46433 w 46482"/>
                  <a:gd name="connsiteY1" fmla="*/ -83 h 16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482" h="167396">
                    <a:moveTo>
                      <a:pt x="-49" y="167314"/>
                    </a:moveTo>
                    <a:cubicBezTo>
                      <a:pt x="13926" y="116680"/>
                      <a:pt x="32458" y="50450"/>
                      <a:pt x="46433" y="-83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任意多边形 76">
                <a:extLst>
                  <a:ext uri="{FF2B5EF4-FFF2-40B4-BE49-F238E27FC236}">
                    <a16:creationId xmlns:a16="http://schemas.microsoft.com/office/drawing/2014/main" id="{4662AA33-6CFB-FF43-A2B9-3993E9AF1A5B}"/>
                  </a:ext>
                </a:extLst>
              </p:cNvPr>
              <p:cNvSpPr/>
              <p:nvPr/>
            </p:nvSpPr>
            <p:spPr>
              <a:xfrm>
                <a:off x="4533637" y="3722701"/>
                <a:ext cx="199498" cy="302994"/>
              </a:xfrm>
              <a:custGeom>
                <a:avLst/>
                <a:gdLst>
                  <a:gd name="connsiteX0" fmla="*/ 94584 w 199498"/>
                  <a:gd name="connsiteY0" fmla="*/ 0 h 302994"/>
                  <a:gd name="connsiteX1" fmla="*/ 104711 w 199498"/>
                  <a:gd name="connsiteY1" fmla="*/ 0 h 302994"/>
                  <a:gd name="connsiteX2" fmla="*/ 199498 w 199498"/>
                  <a:gd name="connsiteY2" fmla="*/ 94787 h 302994"/>
                  <a:gd name="connsiteX3" fmla="*/ 199498 w 199498"/>
                  <a:gd name="connsiteY3" fmla="*/ 302994 h 302994"/>
                  <a:gd name="connsiteX4" fmla="*/ 199498 w 199498"/>
                  <a:gd name="connsiteY4" fmla="*/ 302994 h 302994"/>
                  <a:gd name="connsiteX5" fmla="*/ 0 w 199498"/>
                  <a:gd name="connsiteY5" fmla="*/ 302994 h 302994"/>
                  <a:gd name="connsiteX6" fmla="*/ 0 w 199498"/>
                  <a:gd name="connsiteY6" fmla="*/ 302994 h 302994"/>
                  <a:gd name="connsiteX7" fmla="*/ 0 w 199498"/>
                  <a:gd name="connsiteY7" fmla="*/ 94787 h 302994"/>
                  <a:gd name="connsiteX8" fmla="*/ 94584 w 199498"/>
                  <a:gd name="connsiteY8" fmla="*/ 0 h 302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498" h="302994">
                    <a:moveTo>
                      <a:pt x="94584" y="0"/>
                    </a:moveTo>
                    <a:lnTo>
                      <a:pt x="104711" y="0"/>
                    </a:lnTo>
                    <a:cubicBezTo>
                      <a:pt x="157057" y="0"/>
                      <a:pt x="199498" y="42441"/>
                      <a:pt x="199498" y="94787"/>
                    </a:cubicBezTo>
                    <a:lnTo>
                      <a:pt x="199498" y="302994"/>
                    </a:lnTo>
                    <a:lnTo>
                      <a:pt x="199498" y="302994"/>
                    </a:lnTo>
                    <a:lnTo>
                      <a:pt x="0" y="302994"/>
                    </a:lnTo>
                    <a:lnTo>
                      <a:pt x="0" y="302994"/>
                    </a:lnTo>
                    <a:lnTo>
                      <a:pt x="0" y="94787"/>
                    </a:lnTo>
                    <a:cubicBezTo>
                      <a:pt x="0" y="42512"/>
                      <a:pt x="42310" y="111"/>
                      <a:pt x="94584" y="0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 77">
                <a:extLst>
                  <a:ext uri="{FF2B5EF4-FFF2-40B4-BE49-F238E27FC236}">
                    <a16:creationId xmlns:a16="http://schemas.microsoft.com/office/drawing/2014/main" id="{C13D11C1-2423-3640-95CE-6B203261F51C}"/>
                  </a:ext>
                </a:extLst>
              </p:cNvPr>
              <p:cNvSpPr/>
              <p:nvPr/>
            </p:nvSpPr>
            <p:spPr>
              <a:xfrm>
                <a:off x="4407051" y="3722701"/>
                <a:ext cx="199498" cy="302994"/>
              </a:xfrm>
              <a:custGeom>
                <a:avLst/>
                <a:gdLst>
                  <a:gd name="connsiteX0" fmla="*/ 94584 w 199498"/>
                  <a:gd name="connsiteY0" fmla="*/ 0 h 302994"/>
                  <a:gd name="connsiteX1" fmla="*/ 104711 w 199498"/>
                  <a:gd name="connsiteY1" fmla="*/ 0 h 302994"/>
                  <a:gd name="connsiteX2" fmla="*/ 199498 w 199498"/>
                  <a:gd name="connsiteY2" fmla="*/ 94787 h 302994"/>
                  <a:gd name="connsiteX3" fmla="*/ 199498 w 199498"/>
                  <a:gd name="connsiteY3" fmla="*/ 302994 h 302994"/>
                  <a:gd name="connsiteX4" fmla="*/ 199498 w 199498"/>
                  <a:gd name="connsiteY4" fmla="*/ 302994 h 302994"/>
                  <a:gd name="connsiteX5" fmla="*/ 0 w 199498"/>
                  <a:gd name="connsiteY5" fmla="*/ 302994 h 302994"/>
                  <a:gd name="connsiteX6" fmla="*/ 0 w 199498"/>
                  <a:gd name="connsiteY6" fmla="*/ 302994 h 302994"/>
                  <a:gd name="connsiteX7" fmla="*/ 0 w 199498"/>
                  <a:gd name="connsiteY7" fmla="*/ 94787 h 302994"/>
                  <a:gd name="connsiteX8" fmla="*/ 94584 w 199498"/>
                  <a:gd name="connsiteY8" fmla="*/ 0 h 302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498" h="302994">
                    <a:moveTo>
                      <a:pt x="94584" y="0"/>
                    </a:moveTo>
                    <a:lnTo>
                      <a:pt x="104711" y="0"/>
                    </a:lnTo>
                    <a:cubicBezTo>
                      <a:pt x="157057" y="0"/>
                      <a:pt x="199498" y="42441"/>
                      <a:pt x="199498" y="94787"/>
                    </a:cubicBezTo>
                    <a:lnTo>
                      <a:pt x="199498" y="302994"/>
                    </a:lnTo>
                    <a:lnTo>
                      <a:pt x="199498" y="302994"/>
                    </a:lnTo>
                    <a:lnTo>
                      <a:pt x="0" y="302994"/>
                    </a:lnTo>
                    <a:lnTo>
                      <a:pt x="0" y="302994"/>
                    </a:lnTo>
                    <a:lnTo>
                      <a:pt x="0" y="94787"/>
                    </a:lnTo>
                    <a:cubicBezTo>
                      <a:pt x="0" y="42512"/>
                      <a:pt x="42310" y="111"/>
                      <a:pt x="94584" y="0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任意多边形 78">
                <a:extLst>
                  <a:ext uri="{FF2B5EF4-FFF2-40B4-BE49-F238E27FC236}">
                    <a16:creationId xmlns:a16="http://schemas.microsoft.com/office/drawing/2014/main" id="{09E6591F-1B23-F943-9E25-751B25E9E409}"/>
                  </a:ext>
                </a:extLst>
              </p:cNvPr>
              <p:cNvSpPr/>
              <p:nvPr/>
            </p:nvSpPr>
            <p:spPr>
              <a:xfrm>
                <a:off x="4155602" y="3943769"/>
                <a:ext cx="763156" cy="749991"/>
              </a:xfrm>
              <a:custGeom>
                <a:avLst/>
                <a:gdLst>
                  <a:gd name="connsiteX0" fmla="*/ 763157 w 763156"/>
                  <a:gd name="connsiteY0" fmla="*/ 749992 h 749991"/>
                  <a:gd name="connsiteX1" fmla="*/ 0 w 763156"/>
                  <a:gd name="connsiteY1" fmla="*/ 749992 h 749991"/>
                  <a:gd name="connsiteX2" fmla="*/ 101471 w 763156"/>
                  <a:gd name="connsiteY2" fmla="*/ 0 h 749991"/>
                  <a:gd name="connsiteX3" fmla="*/ 684472 w 763156"/>
                  <a:gd name="connsiteY3" fmla="*/ 0 h 749991"/>
                  <a:gd name="connsiteX4" fmla="*/ 763157 w 763156"/>
                  <a:gd name="connsiteY4" fmla="*/ 749992 h 749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156" h="749991">
                    <a:moveTo>
                      <a:pt x="763157" y="749992"/>
                    </a:moveTo>
                    <a:lnTo>
                      <a:pt x="0" y="749992"/>
                    </a:lnTo>
                    <a:lnTo>
                      <a:pt x="101471" y="0"/>
                    </a:lnTo>
                    <a:lnTo>
                      <a:pt x="684472" y="0"/>
                    </a:lnTo>
                    <a:lnTo>
                      <a:pt x="763157" y="749992"/>
                    </a:lnTo>
                    <a:close/>
                  </a:path>
                </a:pathLst>
              </a:custGeom>
              <a:solidFill>
                <a:srgbClr val="F3A2B1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73" name="任意多边形 82">
                <a:extLst>
                  <a:ext uri="{FF2B5EF4-FFF2-40B4-BE49-F238E27FC236}">
                    <a16:creationId xmlns:a16="http://schemas.microsoft.com/office/drawing/2014/main" id="{8B55B1B1-E46A-F14C-B9B9-D6857A5917A7}"/>
                  </a:ext>
                </a:extLst>
              </p:cNvPr>
              <p:cNvSpPr/>
              <p:nvPr/>
            </p:nvSpPr>
            <p:spPr>
              <a:xfrm>
                <a:off x="4713939" y="3902756"/>
                <a:ext cx="39694" cy="141572"/>
              </a:xfrm>
              <a:custGeom>
                <a:avLst/>
                <a:gdLst>
                  <a:gd name="connsiteX0" fmla="*/ 15703 w 39694"/>
                  <a:gd name="connsiteY0" fmla="*/ 141490 h 141572"/>
                  <a:gd name="connsiteX1" fmla="*/ 2235 w 39694"/>
                  <a:gd name="connsiteY1" fmla="*/ 19968 h 141572"/>
                  <a:gd name="connsiteX2" fmla="*/ 5982 w 39694"/>
                  <a:gd name="connsiteY2" fmla="*/ 7006 h 141572"/>
                  <a:gd name="connsiteX3" fmla="*/ 16919 w 39694"/>
                  <a:gd name="connsiteY3" fmla="*/ -83 h 141572"/>
                  <a:gd name="connsiteX4" fmla="*/ 30995 w 39694"/>
                  <a:gd name="connsiteY4" fmla="*/ 11766 h 141572"/>
                  <a:gd name="connsiteX5" fmla="*/ 24817 w 39694"/>
                  <a:gd name="connsiteY5" fmla="*/ 141490 h 141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694" h="141572">
                    <a:moveTo>
                      <a:pt x="15703" y="141490"/>
                    </a:moveTo>
                    <a:cubicBezTo>
                      <a:pt x="1303" y="102705"/>
                      <a:pt x="-3325" y="60972"/>
                      <a:pt x="2235" y="19968"/>
                    </a:cubicBezTo>
                    <a:cubicBezTo>
                      <a:pt x="2640" y="15452"/>
                      <a:pt x="3916" y="11047"/>
                      <a:pt x="5982" y="7006"/>
                    </a:cubicBezTo>
                    <a:cubicBezTo>
                      <a:pt x="8118" y="2874"/>
                      <a:pt x="12280" y="181"/>
                      <a:pt x="16919" y="-83"/>
                    </a:cubicBezTo>
                    <a:cubicBezTo>
                      <a:pt x="23298" y="-83"/>
                      <a:pt x="27957" y="6095"/>
                      <a:pt x="30995" y="11766"/>
                    </a:cubicBezTo>
                    <a:cubicBezTo>
                      <a:pt x="30995" y="11766"/>
                      <a:pt x="54084" y="85489"/>
                      <a:pt x="24817" y="141490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 83">
                <a:extLst>
                  <a:ext uri="{FF2B5EF4-FFF2-40B4-BE49-F238E27FC236}">
                    <a16:creationId xmlns:a16="http://schemas.microsoft.com/office/drawing/2014/main" id="{6A2E5B17-A812-EE43-8D71-FE8EE178BEAD}"/>
                  </a:ext>
                </a:extLst>
              </p:cNvPr>
              <p:cNvSpPr/>
              <p:nvPr/>
            </p:nvSpPr>
            <p:spPr>
              <a:xfrm>
                <a:off x="4647360" y="3994031"/>
                <a:ext cx="170740" cy="257694"/>
              </a:xfrm>
              <a:custGeom>
                <a:avLst/>
                <a:gdLst>
                  <a:gd name="connsiteX0" fmla="*/ 166335 w 170740"/>
                  <a:gd name="connsiteY0" fmla="*/ 67126 h 257694"/>
                  <a:gd name="connsiteX1" fmla="*/ 94536 w 170740"/>
                  <a:gd name="connsiteY1" fmla="*/ 3328 h 257694"/>
                  <a:gd name="connsiteX2" fmla="*/ 76307 w 170740"/>
                  <a:gd name="connsiteY2" fmla="*/ 3328 h 257694"/>
                  <a:gd name="connsiteX3" fmla="*/ 4508 w 170740"/>
                  <a:gd name="connsiteY3" fmla="*/ 67126 h 257694"/>
                  <a:gd name="connsiteX4" fmla="*/ -49 w 170740"/>
                  <a:gd name="connsiteY4" fmla="*/ 77253 h 257694"/>
                  <a:gd name="connsiteX5" fmla="*/ -49 w 170740"/>
                  <a:gd name="connsiteY5" fmla="*/ 243840 h 257694"/>
                  <a:gd name="connsiteX6" fmla="*/ 13521 w 170740"/>
                  <a:gd name="connsiteY6" fmla="*/ 257612 h 257694"/>
                  <a:gd name="connsiteX7" fmla="*/ 13622 w 170740"/>
                  <a:gd name="connsiteY7" fmla="*/ 257612 h 257694"/>
                  <a:gd name="connsiteX8" fmla="*/ 156917 w 170740"/>
                  <a:gd name="connsiteY8" fmla="*/ 257612 h 257694"/>
                  <a:gd name="connsiteX9" fmla="*/ 170689 w 170740"/>
                  <a:gd name="connsiteY9" fmla="*/ 243840 h 257694"/>
                  <a:gd name="connsiteX10" fmla="*/ 170689 w 170740"/>
                  <a:gd name="connsiteY10" fmla="*/ 77456 h 257694"/>
                  <a:gd name="connsiteX11" fmla="*/ 166335 w 170740"/>
                  <a:gd name="connsiteY11" fmla="*/ 67126 h 257694"/>
                  <a:gd name="connsiteX12" fmla="*/ 86839 w 170740"/>
                  <a:gd name="connsiteY12" fmla="*/ 71278 h 257694"/>
                  <a:gd name="connsiteX13" fmla="*/ 66585 w 170740"/>
                  <a:gd name="connsiteY13" fmla="*/ 51025 h 257694"/>
                  <a:gd name="connsiteX14" fmla="*/ 86839 w 170740"/>
                  <a:gd name="connsiteY14" fmla="*/ 30771 h 257694"/>
                  <a:gd name="connsiteX15" fmla="*/ 107093 w 170740"/>
                  <a:gd name="connsiteY15" fmla="*/ 51025 h 257694"/>
                  <a:gd name="connsiteX16" fmla="*/ 86839 w 170740"/>
                  <a:gd name="connsiteY16" fmla="*/ 71278 h 25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0740" h="257694">
                    <a:moveTo>
                      <a:pt x="166335" y="67126"/>
                    </a:moveTo>
                    <a:lnTo>
                      <a:pt x="94536" y="3328"/>
                    </a:lnTo>
                    <a:cubicBezTo>
                      <a:pt x="89310" y="-1219"/>
                      <a:pt x="81533" y="-1219"/>
                      <a:pt x="76307" y="3328"/>
                    </a:cubicBezTo>
                    <a:lnTo>
                      <a:pt x="4508" y="67126"/>
                    </a:lnTo>
                    <a:cubicBezTo>
                      <a:pt x="1632" y="69709"/>
                      <a:pt x="-19" y="73385"/>
                      <a:pt x="-49" y="77253"/>
                    </a:cubicBezTo>
                    <a:lnTo>
                      <a:pt x="-49" y="243840"/>
                    </a:lnTo>
                    <a:cubicBezTo>
                      <a:pt x="-110" y="251394"/>
                      <a:pt x="5966" y="257551"/>
                      <a:pt x="13521" y="257612"/>
                    </a:cubicBezTo>
                    <a:cubicBezTo>
                      <a:pt x="13551" y="257612"/>
                      <a:pt x="13592" y="257612"/>
                      <a:pt x="13622" y="257612"/>
                    </a:cubicBezTo>
                    <a:lnTo>
                      <a:pt x="156917" y="257612"/>
                    </a:lnTo>
                    <a:cubicBezTo>
                      <a:pt x="164522" y="257612"/>
                      <a:pt x="170689" y="251445"/>
                      <a:pt x="170689" y="243840"/>
                    </a:cubicBezTo>
                    <a:lnTo>
                      <a:pt x="170689" y="77456"/>
                    </a:lnTo>
                    <a:cubicBezTo>
                      <a:pt x="170760" y="73557"/>
                      <a:pt x="169170" y="69800"/>
                      <a:pt x="166335" y="67126"/>
                    </a:cubicBezTo>
                    <a:close/>
                    <a:moveTo>
                      <a:pt x="86839" y="71278"/>
                    </a:moveTo>
                    <a:cubicBezTo>
                      <a:pt x="75649" y="71278"/>
                      <a:pt x="66585" y="62215"/>
                      <a:pt x="66585" y="51025"/>
                    </a:cubicBezTo>
                    <a:cubicBezTo>
                      <a:pt x="66585" y="39835"/>
                      <a:pt x="75649" y="30771"/>
                      <a:pt x="86839" y="30771"/>
                    </a:cubicBezTo>
                    <a:cubicBezTo>
                      <a:pt x="98029" y="30771"/>
                      <a:pt x="107093" y="39835"/>
                      <a:pt x="107093" y="51025"/>
                    </a:cubicBezTo>
                    <a:cubicBezTo>
                      <a:pt x="107093" y="62215"/>
                      <a:pt x="98029" y="71278"/>
                      <a:pt x="86839" y="71278"/>
                    </a:cubicBezTo>
                    <a:close/>
                  </a:path>
                </a:pathLst>
              </a:custGeom>
              <a:solidFill>
                <a:srgbClr val="1028A7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DE25754-223F-F64F-A951-B026DD48134A}"/>
                  </a:ext>
                </a:extLst>
              </p:cNvPr>
              <p:cNvSpPr txBox="1"/>
              <p:nvPr/>
            </p:nvSpPr>
            <p:spPr>
              <a:xfrm>
                <a:off x="4586504" y="4003976"/>
                <a:ext cx="304401" cy="29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1037" b="1" spc="0" baseline="0">
                    <a:solidFill>
                      <a:srgbClr val="FFFFFF"/>
                    </a:solidFill>
                    <a:rtl val="0"/>
                  </a:rPr>
                  <a:t>%</a:t>
                </a:r>
              </a:p>
            </p:txBody>
          </p:sp>
          <p:sp>
            <p:nvSpPr>
              <p:cNvPr id="76" name="任意多边形 85">
                <a:extLst>
                  <a:ext uri="{FF2B5EF4-FFF2-40B4-BE49-F238E27FC236}">
                    <a16:creationId xmlns:a16="http://schemas.microsoft.com/office/drawing/2014/main" id="{22A319B6-BB46-2A46-B114-643B7189D855}"/>
                  </a:ext>
                </a:extLst>
              </p:cNvPr>
              <p:cNvSpPr/>
              <p:nvPr/>
            </p:nvSpPr>
            <p:spPr>
              <a:xfrm>
                <a:off x="4600676" y="4075620"/>
                <a:ext cx="199498" cy="302791"/>
              </a:xfrm>
              <a:custGeom>
                <a:avLst/>
                <a:gdLst>
                  <a:gd name="connsiteX0" fmla="*/ 94584 w 199498"/>
                  <a:gd name="connsiteY0" fmla="*/ 0 h 302791"/>
                  <a:gd name="connsiteX1" fmla="*/ 104711 w 199498"/>
                  <a:gd name="connsiteY1" fmla="*/ 0 h 302791"/>
                  <a:gd name="connsiteX2" fmla="*/ 199498 w 199498"/>
                  <a:gd name="connsiteY2" fmla="*/ 94787 h 302791"/>
                  <a:gd name="connsiteX3" fmla="*/ 199498 w 199498"/>
                  <a:gd name="connsiteY3" fmla="*/ 302792 h 302791"/>
                  <a:gd name="connsiteX4" fmla="*/ 199498 w 199498"/>
                  <a:gd name="connsiteY4" fmla="*/ 302792 h 302791"/>
                  <a:gd name="connsiteX5" fmla="*/ 0 w 199498"/>
                  <a:gd name="connsiteY5" fmla="*/ 302792 h 302791"/>
                  <a:gd name="connsiteX6" fmla="*/ 0 w 199498"/>
                  <a:gd name="connsiteY6" fmla="*/ 302792 h 302791"/>
                  <a:gd name="connsiteX7" fmla="*/ 0 w 199498"/>
                  <a:gd name="connsiteY7" fmla="*/ 94787 h 302791"/>
                  <a:gd name="connsiteX8" fmla="*/ 94787 w 199498"/>
                  <a:gd name="connsiteY8" fmla="*/ 0 h 30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498" h="302791">
                    <a:moveTo>
                      <a:pt x="94584" y="0"/>
                    </a:moveTo>
                    <a:lnTo>
                      <a:pt x="104711" y="0"/>
                    </a:lnTo>
                    <a:cubicBezTo>
                      <a:pt x="157057" y="0"/>
                      <a:pt x="199498" y="42442"/>
                      <a:pt x="199498" y="94787"/>
                    </a:cubicBezTo>
                    <a:lnTo>
                      <a:pt x="199498" y="302792"/>
                    </a:lnTo>
                    <a:lnTo>
                      <a:pt x="199498" y="302792"/>
                    </a:lnTo>
                    <a:lnTo>
                      <a:pt x="0" y="302792"/>
                    </a:lnTo>
                    <a:lnTo>
                      <a:pt x="0" y="302792"/>
                    </a:lnTo>
                    <a:lnTo>
                      <a:pt x="0" y="94787"/>
                    </a:lnTo>
                    <a:cubicBezTo>
                      <a:pt x="0" y="42442"/>
                      <a:pt x="42442" y="0"/>
                      <a:pt x="94787" y="0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 86">
                <a:extLst>
                  <a:ext uri="{FF2B5EF4-FFF2-40B4-BE49-F238E27FC236}">
                    <a16:creationId xmlns:a16="http://schemas.microsoft.com/office/drawing/2014/main" id="{07F2D38F-71B3-D74B-BAA3-3C3769AABFAA}"/>
                  </a:ext>
                </a:extLst>
              </p:cNvPr>
              <p:cNvSpPr/>
              <p:nvPr/>
            </p:nvSpPr>
            <p:spPr>
              <a:xfrm>
                <a:off x="4473787" y="4075620"/>
                <a:ext cx="199802" cy="302791"/>
              </a:xfrm>
              <a:custGeom>
                <a:avLst/>
                <a:gdLst>
                  <a:gd name="connsiteX0" fmla="*/ 94888 w 199802"/>
                  <a:gd name="connsiteY0" fmla="*/ 0 h 302791"/>
                  <a:gd name="connsiteX1" fmla="*/ 105015 w 199802"/>
                  <a:gd name="connsiteY1" fmla="*/ 0 h 302791"/>
                  <a:gd name="connsiteX2" fmla="*/ 199802 w 199802"/>
                  <a:gd name="connsiteY2" fmla="*/ 94787 h 302791"/>
                  <a:gd name="connsiteX3" fmla="*/ 199802 w 199802"/>
                  <a:gd name="connsiteY3" fmla="*/ 302792 h 302791"/>
                  <a:gd name="connsiteX4" fmla="*/ 199802 w 199802"/>
                  <a:gd name="connsiteY4" fmla="*/ 302792 h 302791"/>
                  <a:gd name="connsiteX5" fmla="*/ 0 w 199802"/>
                  <a:gd name="connsiteY5" fmla="*/ 302792 h 302791"/>
                  <a:gd name="connsiteX6" fmla="*/ 0 w 199802"/>
                  <a:gd name="connsiteY6" fmla="*/ 302792 h 302791"/>
                  <a:gd name="connsiteX7" fmla="*/ 0 w 199802"/>
                  <a:gd name="connsiteY7" fmla="*/ 94787 h 302791"/>
                  <a:gd name="connsiteX8" fmla="*/ 94787 w 199802"/>
                  <a:gd name="connsiteY8" fmla="*/ 0 h 30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802" h="302791">
                    <a:moveTo>
                      <a:pt x="94888" y="0"/>
                    </a:moveTo>
                    <a:lnTo>
                      <a:pt x="105015" y="0"/>
                    </a:lnTo>
                    <a:cubicBezTo>
                      <a:pt x="157361" y="0"/>
                      <a:pt x="199802" y="42442"/>
                      <a:pt x="199802" y="94787"/>
                    </a:cubicBezTo>
                    <a:lnTo>
                      <a:pt x="199802" y="302792"/>
                    </a:lnTo>
                    <a:lnTo>
                      <a:pt x="199802" y="302792"/>
                    </a:lnTo>
                    <a:lnTo>
                      <a:pt x="0" y="302792"/>
                    </a:lnTo>
                    <a:lnTo>
                      <a:pt x="0" y="302792"/>
                    </a:lnTo>
                    <a:lnTo>
                      <a:pt x="0" y="94787"/>
                    </a:lnTo>
                    <a:cubicBezTo>
                      <a:pt x="0" y="42442"/>
                      <a:pt x="42442" y="0"/>
                      <a:pt x="94787" y="0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 87">
                <a:extLst>
                  <a:ext uri="{FF2B5EF4-FFF2-40B4-BE49-F238E27FC236}">
                    <a16:creationId xmlns:a16="http://schemas.microsoft.com/office/drawing/2014/main" id="{1C9A6F0A-7380-6E44-B782-262352DECCC8}"/>
                  </a:ext>
                </a:extLst>
              </p:cNvPr>
              <p:cNvSpPr/>
              <p:nvPr/>
            </p:nvSpPr>
            <p:spPr>
              <a:xfrm>
                <a:off x="4212819" y="4271574"/>
                <a:ext cx="763156" cy="566088"/>
              </a:xfrm>
              <a:custGeom>
                <a:avLst/>
                <a:gdLst>
                  <a:gd name="connsiteX0" fmla="*/ 763157 w 763156"/>
                  <a:gd name="connsiteY0" fmla="*/ 566089 h 566088"/>
                  <a:gd name="connsiteX1" fmla="*/ 0 w 763156"/>
                  <a:gd name="connsiteY1" fmla="*/ 566089 h 566088"/>
                  <a:gd name="connsiteX2" fmla="*/ 101572 w 763156"/>
                  <a:gd name="connsiteY2" fmla="*/ 0 h 566088"/>
                  <a:gd name="connsiteX3" fmla="*/ 684573 w 763156"/>
                  <a:gd name="connsiteY3" fmla="*/ 0 h 566088"/>
                  <a:gd name="connsiteX4" fmla="*/ 763157 w 763156"/>
                  <a:gd name="connsiteY4" fmla="*/ 566089 h 56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156" h="566088">
                    <a:moveTo>
                      <a:pt x="763157" y="566089"/>
                    </a:moveTo>
                    <a:lnTo>
                      <a:pt x="0" y="566089"/>
                    </a:lnTo>
                    <a:lnTo>
                      <a:pt x="101572" y="0"/>
                    </a:lnTo>
                    <a:lnTo>
                      <a:pt x="684573" y="0"/>
                    </a:lnTo>
                    <a:lnTo>
                      <a:pt x="763157" y="566089"/>
                    </a:lnTo>
                    <a:close/>
                  </a:path>
                </a:pathLst>
              </a:custGeom>
              <a:solidFill>
                <a:srgbClr val="FF6A26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 88">
                <a:extLst>
                  <a:ext uri="{FF2B5EF4-FFF2-40B4-BE49-F238E27FC236}">
                    <a16:creationId xmlns:a16="http://schemas.microsoft.com/office/drawing/2014/main" id="{14CCB5AF-4610-784F-AEA0-F9146A5F8DC5}"/>
                  </a:ext>
                </a:extLst>
              </p:cNvPr>
              <p:cNvSpPr/>
              <p:nvPr/>
            </p:nvSpPr>
            <p:spPr>
              <a:xfrm>
                <a:off x="4454445" y="4271574"/>
                <a:ext cx="38785" cy="561936"/>
              </a:xfrm>
              <a:custGeom>
                <a:avLst/>
                <a:gdLst>
                  <a:gd name="connsiteX0" fmla="*/ 38786 w 38785"/>
                  <a:gd name="connsiteY0" fmla="*/ 0 h 561936"/>
                  <a:gd name="connsiteX1" fmla="*/ 0 w 38785"/>
                  <a:gd name="connsiteY1" fmla="*/ 561937 h 561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785" h="561936">
                    <a:moveTo>
                      <a:pt x="38786" y="0"/>
                    </a:moveTo>
                    <a:lnTo>
                      <a:pt x="0" y="561937"/>
                    </a:lnTo>
                  </a:path>
                </a:pathLst>
              </a:custGeom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 91">
                <a:extLst>
                  <a:ext uri="{FF2B5EF4-FFF2-40B4-BE49-F238E27FC236}">
                    <a16:creationId xmlns:a16="http://schemas.microsoft.com/office/drawing/2014/main" id="{B3D772E5-84ED-DC42-93CD-D6E119B1D5B4}"/>
                  </a:ext>
                </a:extLst>
              </p:cNvPr>
              <p:cNvSpPr/>
              <p:nvPr/>
            </p:nvSpPr>
            <p:spPr>
              <a:xfrm>
                <a:off x="3854937" y="4133141"/>
                <a:ext cx="199498" cy="302791"/>
              </a:xfrm>
              <a:custGeom>
                <a:avLst/>
                <a:gdLst>
                  <a:gd name="connsiteX0" fmla="*/ 94585 w 199498"/>
                  <a:gd name="connsiteY0" fmla="*/ 0 h 302791"/>
                  <a:gd name="connsiteX1" fmla="*/ 104712 w 199498"/>
                  <a:gd name="connsiteY1" fmla="*/ 0 h 302791"/>
                  <a:gd name="connsiteX2" fmla="*/ 199499 w 199498"/>
                  <a:gd name="connsiteY2" fmla="*/ 94787 h 302791"/>
                  <a:gd name="connsiteX3" fmla="*/ 199499 w 199498"/>
                  <a:gd name="connsiteY3" fmla="*/ 302792 h 302791"/>
                  <a:gd name="connsiteX4" fmla="*/ 199499 w 199498"/>
                  <a:gd name="connsiteY4" fmla="*/ 302792 h 302791"/>
                  <a:gd name="connsiteX5" fmla="*/ 1 w 199498"/>
                  <a:gd name="connsiteY5" fmla="*/ 302792 h 302791"/>
                  <a:gd name="connsiteX6" fmla="*/ 1 w 199498"/>
                  <a:gd name="connsiteY6" fmla="*/ 302792 h 302791"/>
                  <a:gd name="connsiteX7" fmla="*/ 1 w 199498"/>
                  <a:gd name="connsiteY7" fmla="*/ 95091 h 302791"/>
                  <a:gd name="connsiteX8" fmla="*/ 94484 w 199498"/>
                  <a:gd name="connsiteY8" fmla="*/ 0 h 302791"/>
                  <a:gd name="connsiteX9" fmla="*/ 94585 w 199498"/>
                  <a:gd name="connsiteY9" fmla="*/ 0 h 30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9498" h="302791">
                    <a:moveTo>
                      <a:pt x="94585" y="0"/>
                    </a:moveTo>
                    <a:lnTo>
                      <a:pt x="104712" y="0"/>
                    </a:lnTo>
                    <a:cubicBezTo>
                      <a:pt x="157057" y="0"/>
                      <a:pt x="199499" y="42441"/>
                      <a:pt x="199499" y="94787"/>
                    </a:cubicBezTo>
                    <a:lnTo>
                      <a:pt x="199499" y="302792"/>
                    </a:lnTo>
                    <a:lnTo>
                      <a:pt x="199499" y="302792"/>
                    </a:lnTo>
                    <a:lnTo>
                      <a:pt x="1" y="302792"/>
                    </a:lnTo>
                    <a:lnTo>
                      <a:pt x="1" y="302792"/>
                    </a:lnTo>
                    <a:lnTo>
                      <a:pt x="1" y="95091"/>
                    </a:lnTo>
                    <a:cubicBezTo>
                      <a:pt x="-172" y="42745"/>
                      <a:pt x="42138" y="172"/>
                      <a:pt x="94484" y="0"/>
                    </a:cubicBezTo>
                    <a:cubicBezTo>
                      <a:pt x="94514" y="0"/>
                      <a:pt x="94554" y="0"/>
                      <a:pt x="94585" y="0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" name="任意多边形 92">
                <a:extLst>
                  <a:ext uri="{FF2B5EF4-FFF2-40B4-BE49-F238E27FC236}">
                    <a16:creationId xmlns:a16="http://schemas.microsoft.com/office/drawing/2014/main" id="{DCC2F15C-5671-C049-A57A-32464A1DB29E}"/>
                  </a:ext>
                </a:extLst>
              </p:cNvPr>
              <p:cNvSpPr/>
              <p:nvPr/>
            </p:nvSpPr>
            <p:spPr>
              <a:xfrm>
                <a:off x="3728352" y="4133141"/>
                <a:ext cx="199498" cy="302791"/>
              </a:xfrm>
              <a:custGeom>
                <a:avLst/>
                <a:gdLst>
                  <a:gd name="connsiteX0" fmla="*/ 94585 w 199498"/>
                  <a:gd name="connsiteY0" fmla="*/ 0 h 302791"/>
                  <a:gd name="connsiteX1" fmla="*/ 104712 w 199498"/>
                  <a:gd name="connsiteY1" fmla="*/ 0 h 302791"/>
                  <a:gd name="connsiteX2" fmla="*/ 199499 w 199498"/>
                  <a:gd name="connsiteY2" fmla="*/ 94787 h 302791"/>
                  <a:gd name="connsiteX3" fmla="*/ 199499 w 199498"/>
                  <a:gd name="connsiteY3" fmla="*/ 302792 h 302791"/>
                  <a:gd name="connsiteX4" fmla="*/ 199499 w 199498"/>
                  <a:gd name="connsiteY4" fmla="*/ 302792 h 302791"/>
                  <a:gd name="connsiteX5" fmla="*/ 1 w 199498"/>
                  <a:gd name="connsiteY5" fmla="*/ 302792 h 302791"/>
                  <a:gd name="connsiteX6" fmla="*/ 1 w 199498"/>
                  <a:gd name="connsiteY6" fmla="*/ 302792 h 302791"/>
                  <a:gd name="connsiteX7" fmla="*/ 1 w 199498"/>
                  <a:gd name="connsiteY7" fmla="*/ 95091 h 302791"/>
                  <a:gd name="connsiteX8" fmla="*/ 94484 w 199498"/>
                  <a:gd name="connsiteY8" fmla="*/ 0 h 302791"/>
                  <a:gd name="connsiteX9" fmla="*/ 94585 w 199498"/>
                  <a:gd name="connsiteY9" fmla="*/ 0 h 30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9498" h="302791">
                    <a:moveTo>
                      <a:pt x="94585" y="0"/>
                    </a:moveTo>
                    <a:lnTo>
                      <a:pt x="104712" y="0"/>
                    </a:lnTo>
                    <a:cubicBezTo>
                      <a:pt x="157057" y="0"/>
                      <a:pt x="199499" y="42441"/>
                      <a:pt x="199499" y="94787"/>
                    </a:cubicBezTo>
                    <a:lnTo>
                      <a:pt x="199499" y="302792"/>
                    </a:lnTo>
                    <a:lnTo>
                      <a:pt x="199499" y="302792"/>
                    </a:lnTo>
                    <a:lnTo>
                      <a:pt x="1" y="302792"/>
                    </a:lnTo>
                    <a:lnTo>
                      <a:pt x="1" y="302792"/>
                    </a:lnTo>
                    <a:lnTo>
                      <a:pt x="1" y="95091"/>
                    </a:lnTo>
                    <a:cubicBezTo>
                      <a:pt x="-172" y="42745"/>
                      <a:pt x="42138" y="172"/>
                      <a:pt x="94484" y="0"/>
                    </a:cubicBezTo>
                    <a:cubicBezTo>
                      <a:pt x="94514" y="0"/>
                      <a:pt x="94555" y="0"/>
                      <a:pt x="94585" y="0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 93">
                <a:extLst>
                  <a:ext uri="{FF2B5EF4-FFF2-40B4-BE49-F238E27FC236}">
                    <a16:creationId xmlns:a16="http://schemas.microsoft.com/office/drawing/2014/main" id="{EC08CC81-FB5A-F242-940D-482737B1CC21}"/>
                  </a:ext>
                </a:extLst>
              </p:cNvPr>
              <p:cNvSpPr/>
              <p:nvPr/>
            </p:nvSpPr>
            <p:spPr>
              <a:xfrm>
                <a:off x="3590931" y="4329905"/>
                <a:ext cx="555658" cy="566089"/>
              </a:xfrm>
              <a:custGeom>
                <a:avLst/>
                <a:gdLst>
                  <a:gd name="connsiteX0" fmla="*/ 555658 w 555658"/>
                  <a:gd name="connsiteY0" fmla="*/ 566089 h 566089"/>
                  <a:gd name="connsiteX1" fmla="*/ 0 w 555658"/>
                  <a:gd name="connsiteY1" fmla="*/ 566089 h 566089"/>
                  <a:gd name="connsiteX2" fmla="*/ 101471 w 555658"/>
                  <a:gd name="connsiteY2" fmla="*/ 0 h 566089"/>
                  <a:gd name="connsiteX3" fmla="*/ 501581 w 555658"/>
                  <a:gd name="connsiteY3" fmla="*/ 0 h 566089"/>
                  <a:gd name="connsiteX4" fmla="*/ 555658 w 555658"/>
                  <a:gd name="connsiteY4" fmla="*/ 566089 h 56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5658" h="566089">
                    <a:moveTo>
                      <a:pt x="555658" y="566089"/>
                    </a:moveTo>
                    <a:lnTo>
                      <a:pt x="0" y="566089"/>
                    </a:lnTo>
                    <a:lnTo>
                      <a:pt x="101471" y="0"/>
                    </a:lnTo>
                    <a:lnTo>
                      <a:pt x="501581" y="0"/>
                    </a:lnTo>
                    <a:lnTo>
                      <a:pt x="555658" y="566089"/>
                    </a:lnTo>
                    <a:close/>
                  </a:path>
                </a:pathLst>
              </a:custGeom>
              <a:solidFill>
                <a:srgbClr val="1028A7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 94">
                <a:extLst>
                  <a:ext uri="{FF2B5EF4-FFF2-40B4-BE49-F238E27FC236}">
                    <a16:creationId xmlns:a16="http://schemas.microsoft.com/office/drawing/2014/main" id="{BB0F75CA-A624-AF4C-BF2E-A69BAD4C48A4}"/>
                  </a:ext>
                </a:extLst>
              </p:cNvPr>
              <p:cNvSpPr/>
              <p:nvPr/>
            </p:nvSpPr>
            <p:spPr>
              <a:xfrm>
                <a:off x="3832557" y="4329905"/>
                <a:ext cx="38785" cy="561936"/>
              </a:xfrm>
              <a:custGeom>
                <a:avLst/>
                <a:gdLst>
                  <a:gd name="connsiteX0" fmla="*/ 38786 w 38785"/>
                  <a:gd name="connsiteY0" fmla="*/ 0 h 561936"/>
                  <a:gd name="connsiteX1" fmla="*/ 0 w 38785"/>
                  <a:gd name="connsiteY1" fmla="*/ 561937 h 561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785" h="561936">
                    <a:moveTo>
                      <a:pt x="38786" y="0"/>
                    </a:moveTo>
                    <a:lnTo>
                      <a:pt x="0" y="561937"/>
                    </a:lnTo>
                  </a:path>
                </a:pathLst>
              </a:custGeom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 97">
                <a:extLst>
                  <a:ext uri="{FF2B5EF4-FFF2-40B4-BE49-F238E27FC236}">
                    <a16:creationId xmlns:a16="http://schemas.microsoft.com/office/drawing/2014/main" id="{F3FD7966-E997-9846-9643-853ED1A57AF8}"/>
                  </a:ext>
                </a:extLst>
              </p:cNvPr>
              <p:cNvSpPr/>
              <p:nvPr/>
            </p:nvSpPr>
            <p:spPr>
              <a:xfrm>
                <a:off x="3956751" y="4320791"/>
                <a:ext cx="39700" cy="141674"/>
              </a:xfrm>
              <a:custGeom>
                <a:avLst/>
                <a:gdLst>
                  <a:gd name="connsiteX0" fmla="*/ 15709 w 39700"/>
                  <a:gd name="connsiteY0" fmla="*/ 141591 h 141674"/>
                  <a:gd name="connsiteX1" fmla="*/ 2241 w 39700"/>
                  <a:gd name="connsiteY1" fmla="*/ 20070 h 141674"/>
                  <a:gd name="connsiteX2" fmla="*/ 5988 w 39700"/>
                  <a:gd name="connsiteY2" fmla="*/ 7006 h 141674"/>
                  <a:gd name="connsiteX3" fmla="*/ 16925 w 39700"/>
                  <a:gd name="connsiteY3" fmla="*/ -83 h 141674"/>
                  <a:gd name="connsiteX4" fmla="*/ 31001 w 39700"/>
                  <a:gd name="connsiteY4" fmla="*/ 11766 h 141674"/>
                  <a:gd name="connsiteX5" fmla="*/ 24824 w 39700"/>
                  <a:gd name="connsiteY5" fmla="*/ 141490 h 141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700" h="141674">
                    <a:moveTo>
                      <a:pt x="15709" y="141591"/>
                    </a:moveTo>
                    <a:cubicBezTo>
                      <a:pt x="1299" y="102806"/>
                      <a:pt x="-3329" y="61073"/>
                      <a:pt x="2241" y="20070"/>
                    </a:cubicBezTo>
                    <a:cubicBezTo>
                      <a:pt x="2646" y="15513"/>
                      <a:pt x="3922" y="11087"/>
                      <a:pt x="5988" y="7006"/>
                    </a:cubicBezTo>
                    <a:cubicBezTo>
                      <a:pt x="8155" y="2905"/>
                      <a:pt x="12297" y="221"/>
                      <a:pt x="16925" y="-83"/>
                    </a:cubicBezTo>
                    <a:cubicBezTo>
                      <a:pt x="23304" y="-83"/>
                      <a:pt x="27963" y="6095"/>
                      <a:pt x="31001" y="11766"/>
                    </a:cubicBezTo>
                    <a:cubicBezTo>
                      <a:pt x="31001" y="11766"/>
                      <a:pt x="54090" y="85590"/>
                      <a:pt x="24824" y="141490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 98">
                <a:extLst>
                  <a:ext uri="{FF2B5EF4-FFF2-40B4-BE49-F238E27FC236}">
                    <a16:creationId xmlns:a16="http://schemas.microsoft.com/office/drawing/2014/main" id="{0C7D705D-3FDD-2444-9115-314FEC4E20FD}"/>
                  </a:ext>
                </a:extLst>
              </p:cNvPr>
              <p:cNvSpPr/>
              <p:nvPr/>
            </p:nvSpPr>
            <p:spPr>
              <a:xfrm>
                <a:off x="3890178" y="4412200"/>
                <a:ext cx="171042" cy="257763"/>
              </a:xfrm>
              <a:custGeom>
                <a:avLst/>
                <a:gdLst>
                  <a:gd name="connsiteX0" fmla="*/ 166335 w 171042"/>
                  <a:gd name="connsiteY0" fmla="*/ 67195 h 257763"/>
                  <a:gd name="connsiteX1" fmla="*/ 94536 w 171042"/>
                  <a:gd name="connsiteY1" fmla="*/ 3396 h 257763"/>
                  <a:gd name="connsiteX2" fmla="*/ 76307 w 171042"/>
                  <a:gd name="connsiteY2" fmla="*/ 3396 h 257763"/>
                  <a:gd name="connsiteX3" fmla="*/ 4508 w 171042"/>
                  <a:gd name="connsiteY3" fmla="*/ 67195 h 257763"/>
                  <a:gd name="connsiteX4" fmla="*/ -49 w 171042"/>
                  <a:gd name="connsiteY4" fmla="*/ 77322 h 257763"/>
                  <a:gd name="connsiteX5" fmla="*/ -49 w 171042"/>
                  <a:gd name="connsiteY5" fmla="*/ 243908 h 257763"/>
                  <a:gd name="connsiteX6" fmla="*/ 13521 w 171042"/>
                  <a:gd name="connsiteY6" fmla="*/ 257681 h 257763"/>
                  <a:gd name="connsiteX7" fmla="*/ 13622 w 171042"/>
                  <a:gd name="connsiteY7" fmla="*/ 257681 h 257763"/>
                  <a:gd name="connsiteX8" fmla="*/ 157221 w 171042"/>
                  <a:gd name="connsiteY8" fmla="*/ 257681 h 257763"/>
                  <a:gd name="connsiteX9" fmla="*/ 170993 w 171042"/>
                  <a:gd name="connsiteY9" fmla="*/ 243908 h 257763"/>
                  <a:gd name="connsiteX10" fmla="*/ 170993 w 171042"/>
                  <a:gd name="connsiteY10" fmla="*/ 77423 h 257763"/>
                  <a:gd name="connsiteX11" fmla="*/ 166335 w 171042"/>
                  <a:gd name="connsiteY11" fmla="*/ 67195 h 257763"/>
                  <a:gd name="connsiteX12" fmla="*/ 86839 w 171042"/>
                  <a:gd name="connsiteY12" fmla="*/ 71246 h 257763"/>
                  <a:gd name="connsiteX13" fmla="*/ 66585 w 171042"/>
                  <a:gd name="connsiteY13" fmla="*/ 50992 h 257763"/>
                  <a:gd name="connsiteX14" fmla="*/ 86839 w 171042"/>
                  <a:gd name="connsiteY14" fmla="*/ 30739 h 257763"/>
                  <a:gd name="connsiteX15" fmla="*/ 107093 w 171042"/>
                  <a:gd name="connsiteY15" fmla="*/ 50992 h 257763"/>
                  <a:gd name="connsiteX16" fmla="*/ 86839 w 171042"/>
                  <a:gd name="connsiteY16" fmla="*/ 71246 h 257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042" h="257763">
                    <a:moveTo>
                      <a:pt x="166335" y="67195"/>
                    </a:moveTo>
                    <a:lnTo>
                      <a:pt x="94536" y="3396"/>
                    </a:lnTo>
                    <a:cubicBezTo>
                      <a:pt x="89351" y="-1242"/>
                      <a:pt x="81492" y="-1242"/>
                      <a:pt x="76307" y="3396"/>
                    </a:cubicBezTo>
                    <a:lnTo>
                      <a:pt x="4508" y="67195"/>
                    </a:lnTo>
                    <a:cubicBezTo>
                      <a:pt x="1612" y="69767"/>
                      <a:pt x="-49" y="73453"/>
                      <a:pt x="-49" y="77322"/>
                    </a:cubicBezTo>
                    <a:lnTo>
                      <a:pt x="-49" y="243908"/>
                    </a:lnTo>
                    <a:cubicBezTo>
                      <a:pt x="-110" y="251463"/>
                      <a:pt x="5966" y="257620"/>
                      <a:pt x="13521" y="257681"/>
                    </a:cubicBezTo>
                    <a:cubicBezTo>
                      <a:pt x="13551" y="257681"/>
                      <a:pt x="13592" y="257681"/>
                      <a:pt x="13622" y="257681"/>
                    </a:cubicBezTo>
                    <a:lnTo>
                      <a:pt x="157221" y="257681"/>
                    </a:lnTo>
                    <a:cubicBezTo>
                      <a:pt x="164826" y="257681"/>
                      <a:pt x="170993" y="251513"/>
                      <a:pt x="170993" y="243908"/>
                    </a:cubicBezTo>
                    <a:lnTo>
                      <a:pt x="170993" y="77423"/>
                    </a:lnTo>
                    <a:cubicBezTo>
                      <a:pt x="170983" y="73504"/>
                      <a:pt x="169281" y="69777"/>
                      <a:pt x="166335" y="67195"/>
                    </a:cubicBezTo>
                    <a:close/>
                    <a:moveTo>
                      <a:pt x="86839" y="71246"/>
                    </a:moveTo>
                    <a:cubicBezTo>
                      <a:pt x="75649" y="71246"/>
                      <a:pt x="66585" y="62182"/>
                      <a:pt x="66585" y="50992"/>
                    </a:cubicBezTo>
                    <a:cubicBezTo>
                      <a:pt x="66585" y="39802"/>
                      <a:pt x="75649" y="30739"/>
                      <a:pt x="86839" y="30739"/>
                    </a:cubicBezTo>
                    <a:cubicBezTo>
                      <a:pt x="98029" y="30739"/>
                      <a:pt x="107093" y="39802"/>
                      <a:pt x="107093" y="50992"/>
                    </a:cubicBezTo>
                    <a:cubicBezTo>
                      <a:pt x="107093" y="62182"/>
                      <a:pt x="98029" y="71246"/>
                      <a:pt x="86839" y="712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FA410149-4931-3248-9935-F6E3C876CB0E}"/>
                  </a:ext>
                </a:extLst>
              </p:cNvPr>
              <p:cNvSpPr txBox="1"/>
              <p:nvPr/>
            </p:nvSpPr>
            <p:spPr>
              <a:xfrm>
                <a:off x="3829322" y="4452594"/>
                <a:ext cx="294274" cy="243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957" b="1" spc="0" baseline="0">
                    <a:solidFill>
                      <a:srgbClr val="1C7DEF"/>
                    </a:solidFill>
                    <a:rtl val="0"/>
                  </a:rPr>
                  <a:t>%</a:t>
                </a:r>
              </a:p>
            </p:txBody>
          </p:sp>
          <p:sp>
            <p:nvSpPr>
              <p:cNvPr id="87" name="任意多边形 100">
                <a:extLst>
                  <a:ext uri="{FF2B5EF4-FFF2-40B4-BE49-F238E27FC236}">
                    <a16:creationId xmlns:a16="http://schemas.microsoft.com/office/drawing/2014/main" id="{D21C025A-A254-354B-A180-0762E2848605}"/>
                  </a:ext>
                </a:extLst>
              </p:cNvPr>
              <p:cNvSpPr/>
              <p:nvPr/>
            </p:nvSpPr>
            <p:spPr>
              <a:xfrm>
                <a:off x="4056056" y="4402919"/>
                <a:ext cx="199498" cy="302791"/>
              </a:xfrm>
              <a:custGeom>
                <a:avLst/>
                <a:gdLst>
                  <a:gd name="connsiteX0" fmla="*/ 94584 w 199498"/>
                  <a:gd name="connsiteY0" fmla="*/ 0 h 302791"/>
                  <a:gd name="connsiteX1" fmla="*/ 104711 w 199498"/>
                  <a:gd name="connsiteY1" fmla="*/ 0 h 302791"/>
                  <a:gd name="connsiteX2" fmla="*/ 199498 w 199498"/>
                  <a:gd name="connsiteY2" fmla="*/ 94787 h 302791"/>
                  <a:gd name="connsiteX3" fmla="*/ 199498 w 199498"/>
                  <a:gd name="connsiteY3" fmla="*/ 302792 h 302791"/>
                  <a:gd name="connsiteX4" fmla="*/ 199498 w 199498"/>
                  <a:gd name="connsiteY4" fmla="*/ 302792 h 302791"/>
                  <a:gd name="connsiteX5" fmla="*/ 0 w 199498"/>
                  <a:gd name="connsiteY5" fmla="*/ 302792 h 302791"/>
                  <a:gd name="connsiteX6" fmla="*/ 0 w 199498"/>
                  <a:gd name="connsiteY6" fmla="*/ 302792 h 302791"/>
                  <a:gd name="connsiteX7" fmla="*/ 0 w 199498"/>
                  <a:gd name="connsiteY7" fmla="*/ 94787 h 302791"/>
                  <a:gd name="connsiteX8" fmla="*/ 94787 w 199498"/>
                  <a:gd name="connsiteY8" fmla="*/ 0 h 30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498" h="302791">
                    <a:moveTo>
                      <a:pt x="94584" y="0"/>
                    </a:moveTo>
                    <a:lnTo>
                      <a:pt x="104711" y="0"/>
                    </a:lnTo>
                    <a:cubicBezTo>
                      <a:pt x="157057" y="0"/>
                      <a:pt x="199498" y="42441"/>
                      <a:pt x="199498" y="94787"/>
                    </a:cubicBezTo>
                    <a:lnTo>
                      <a:pt x="199498" y="302792"/>
                    </a:lnTo>
                    <a:lnTo>
                      <a:pt x="199498" y="302792"/>
                    </a:lnTo>
                    <a:lnTo>
                      <a:pt x="0" y="302792"/>
                    </a:lnTo>
                    <a:lnTo>
                      <a:pt x="0" y="302792"/>
                    </a:lnTo>
                    <a:lnTo>
                      <a:pt x="0" y="94787"/>
                    </a:lnTo>
                    <a:cubicBezTo>
                      <a:pt x="0" y="42441"/>
                      <a:pt x="42442" y="0"/>
                      <a:pt x="94787" y="0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 101">
                <a:extLst>
                  <a:ext uri="{FF2B5EF4-FFF2-40B4-BE49-F238E27FC236}">
                    <a16:creationId xmlns:a16="http://schemas.microsoft.com/office/drawing/2014/main" id="{61FE32DF-50ED-3242-B1FD-BCE3E935F38D}"/>
                  </a:ext>
                </a:extLst>
              </p:cNvPr>
              <p:cNvSpPr/>
              <p:nvPr/>
            </p:nvSpPr>
            <p:spPr>
              <a:xfrm>
                <a:off x="3929369" y="4402919"/>
                <a:ext cx="199498" cy="302791"/>
              </a:xfrm>
              <a:custGeom>
                <a:avLst/>
                <a:gdLst>
                  <a:gd name="connsiteX0" fmla="*/ 94584 w 199498"/>
                  <a:gd name="connsiteY0" fmla="*/ 0 h 302791"/>
                  <a:gd name="connsiteX1" fmla="*/ 104711 w 199498"/>
                  <a:gd name="connsiteY1" fmla="*/ 0 h 302791"/>
                  <a:gd name="connsiteX2" fmla="*/ 199498 w 199498"/>
                  <a:gd name="connsiteY2" fmla="*/ 94787 h 302791"/>
                  <a:gd name="connsiteX3" fmla="*/ 199498 w 199498"/>
                  <a:gd name="connsiteY3" fmla="*/ 302792 h 302791"/>
                  <a:gd name="connsiteX4" fmla="*/ 199498 w 199498"/>
                  <a:gd name="connsiteY4" fmla="*/ 302792 h 302791"/>
                  <a:gd name="connsiteX5" fmla="*/ 0 w 199498"/>
                  <a:gd name="connsiteY5" fmla="*/ 302792 h 302791"/>
                  <a:gd name="connsiteX6" fmla="*/ 0 w 199498"/>
                  <a:gd name="connsiteY6" fmla="*/ 302792 h 302791"/>
                  <a:gd name="connsiteX7" fmla="*/ 0 w 199498"/>
                  <a:gd name="connsiteY7" fmla="*/ 94787 h 302791"/>
                  <a:gd name="connsiteX8" fmla="*/ 94584 w 199498"/>
                  <a:gd name="connsiteY8" fmla="*/ 0 h 30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498" h="302791">
                    <a:moveTo>
                      <a:pt x="94584" y="0"/>
                    </a:moveTo>
                    <a:lnTo>
                      <a:pt x="104711" y="0"/>
                    </a:lnTo>
                    <a:cubicBezTo>
                      <a:pt x="157057" y="0"/>
                      <a:pt x="199498" y="42441"/>
                      <a:pt x="199498" y="94787"/>
                    </a:cubicBezTo>
                    <a:lnTo>
                      <a:pt x="199498" y="302792"/>
                    </a:lnTo>
                    <a:lnTo>
                      <a:pt x="199498" y="302792"/>
                    </a:lnTo>
                    <a:lnTo>
                      <a:pt x="0" y="302792"/>
                    </a:lnTo>
                    <a:lnTo>
                      <a:pt x="0" y="302792"/>
                    </a:lnTo>
                    <a:lnTo>
                      <a:pt x="0" y="94787"/>
                    </a:lnTo>
                    <a:cubicBezTo>
                      <a:pt x="0" y="42512"/>
                      <a:pt x="42310" y="111"/>
                      <a:pt x="94584" y="0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 102">
                <a:extLst>
                  <a:ext uri="{FF2B5EF4-FFF2-40B4-BE49-F238E27FC236}">
                    <a16:creationId xmlns:a16="http://schemas.microsoft.com/office/drawing/2014/main" id="{D271AB5D-B3C0-D04E-B9A7-A071FABEFD33}"/>
                  </a:ext>
                </a:extLst>
              </p:cNvPr>
              <p:cNvSpPr/>
              <p:nvPr/>
            </p:nvSpPr>
            <p:spPr>
              <a:xfrm>
                <a:off x="3713668" y="4635633"/>
                <a:ext cx="763055" cy="763055"/>
              </a:xfrm>
              <a:custGeom>
                <a:avLst/>
                <a:gdLst>
                  <a:gd name="connsiteX0" fmla="*/ 763056 w 763055"/>
                  <a:gd name="connsiteY0" fmla="*/ 763055 h 763055"/>
                  <a:gd name="connsiteX1" fmla="*/ 0 w 763055"/>
                  <a:gd name="connsiteY1" fmla="*/ 763055 h 763055"/>
                  <a:gd name="connsiteX2" fmla="*/ 101471 w 763055"/>
                  <a:gd name="connsiteY2" fmla="*/ 0 h 763055"/>
                  <a:gd name="connsiteX3" fmla="*/ 684471 w 763055"/>
                  <a:gd name="connsiteY3" fmla="*/ 0 h 763055"/>
                  <a:gd name="connsiteX4" fmla="*/ 763056 w 763055"/>
                  <a:gd name="connsiteY4" fmla="*/ 763055 h 76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055" h="763055">
                    <a:moveTo>
                      <a:pt x="763056" y="763055"/>
                    </a:moveTo>
                    <a:lnTo>
                      <a:pt x="0" y="763055"/>
                    </a:lnTo>
                    <a:lnTo>
                      <a:pt x="101471" y="0"/>
                    </a:lnTo>
                    <a:lnTo>
                      <a:pt x="684471" y="0"/>
                    </a:lnTo>
                    <a:lnTo>
                      <a:pt x="763056" y="763055"/>
                    </a:lnTo>
                    <a:close/>
                  </a:path>
                </a:pathLst>
              </a:custGeom>
              <a:solidFill>
                <a:srgbClr val="FFA849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 104">
                <a:extLst>
                  <a:ext uri="{FF2B5EF4-FFF2-40B4-BE49-F238E27FC236}">
                    <a16:creationId xmlns:a16="http://schemas.microsoft.com/office/drawing/2014/main" id="{13E40706-3A66-524E-B049-52C0E1BBF295}"/>
                  </a:ext>
                </a:extLst>
              </p:cNvPr>
              <p:cNvSpPr/>
              <p:nvPr/>
            </p:nvSpPr>
            <p:spPr>
              <a:xfrm>
                <a:off x="3955021" y="4635633"/>
                <a:ext cx="39199" cy="757587"/>
              </a:xfrm>
              <a:custGeom>
                <a:avLst/>
                <a:gdLst>
                  <a:gd name="connsiteX0" fmla="*/ 123 w 39199"/>
                  <a:gd name="connsiteY0" fmla="*/ 757505 h 757587"/>
                  <a:gd name="connsiteX1" fmla="*/ 16933 w 39199"/>
                  <a:gd name="connsiteY1" fmla="*/ 378559 h 757587"/>
                  <a:gd name="connsiteX2" fmla="*/ 38909 w 39199"/>
                  <a:gd name="connsiteY2" fmla="*/ -83 h 757587"/>
                  <a:gd name="connsiteX3" fmla="*/ 22199 w 39199"/>
                  <a:gd name="connsiteY3" fmla="*/ 378863 h 757587"/>
                  <a:gd name="connsiteX4" fmla="*/ 123 w 39199"/>
                  <a:gd name="connsiteY4" fmla="*/ 757505 h 75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99" h="757587">
                    <a:moveTo>
                      <a:pt x="123" y="757505"/>
                    </a:moveTo>
                    <a:cubicBezTo>
                      <a:pt x="-1295" y="757505"/>
                      <a:pt x="6199" y="587779"/>
                      <a:pt x="16933" y="378559"/>
                    </a:cubicBezTo>
                    <a:cubicBezTo>
                      <a:pt x="27668" y="169339"/>
                      <a:pt x="37187" y="-184"/>
                      <a:pt x="38909" y="-83"/>
                    </a:cubicBezTo>
                    <a:cubicBezTo>
                      <a:pt x="40630" y="19"/>
                      <a:pt x="32934" y="169643"/>
                      <a:pt x="22199" y="378863"/>
                    </a:cubicBezTo>
                    <a:cubicBezTo>
                      <a:pt x="11465" y="588083"/>
                      <a:pt x="1642" y="757505"/>
                      <a:pt x="123" y="757505"/>
                    </a:cubicBezTo>
                    <a:close/>
                  </a:path>
                </a:pathLst>
              </a:custGeom>
              <a:solidFill>
                <a:srgbClr val="00163B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 106">
                <a:extLst>
                  <a:ext uri="{FF2B5EF4-FFF2-40B4-BE49-F238E27FC236}">
                    <a16:creationId xmlns:a16="http://schemas.microsoft.com/office/drawing/2014/main" id="{2A642A56-8B93-E244-B1E5-6483E191ED14}"/>
                  </a:ext>
                </a:extLst>
              </p:cNvPr>
              <p:cNvSpPr/>
              <p:nvPr/>
            </p:nvSpPr>
            <p:spPr>
              <a:xfrm>
                <a:off x="4236316" y="4621658"/>
                <a:ext cx="39736" cy="141572"/>
              </a:xfrm>
              <a:custGeom>
                <a:avLst/>
                <a:gdLst>
                  <a:gd name="connsiteX0" fmla="*/ 15746 w 39736"/>
                  <a:gd name="connsiteY0" fmla="*/ 141490 h 141572"/>
                  <a:gd name="connsiteX1" fmla="*/ 2277 w 39736"/>
                  <a:gd name="connsiteY1" fmla="*/ 19969 h 141572"/>
                  <a:gd name="connsiteX2" fmla="*/ 6024 w 39736"/>
                  <a:gd name="connsiteY2" fmla="*/ 6905 h 141572"/>
                  <a:gd name="connsiteX3" fmla="*/ 16961 w 39736"/>
                  <a:gd name="connsiteY3" fmla="*/ -83 h 141572"/>
                  <a:gd name="connsiteX4" fmla="*/ 31037 w 39736"/>
                  <a:gd name="connsiteY4" fmla="*/ 11766 h 141572"/>
                  <a:gd name="connsiteX5" fmla="*/ 24860 w 39736"/>
                  <a:gd name="connsiteY5" fmla="*/ 141389 h 141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736" h="141572">
                    <a:moveTo>
                      <a:pt x="15746" y="141490"/>
                    </a:moveTo>
                    <a:cubicBezTo>
                      <a:pt x="1274" y="102725"/>
                      <a:pt x="-3353" y="60962"/>
                      <a:pt x="2277" y="19969"/>
                    </a:cubicBezTo>
                    <a:cubicBezTo>
                      <a:pt x="2652" y="15411"/>
                      <a:pt x="3928" y="10966"/>
                      <a:pt x="6024" y="6905"/>
                    </a:cubicBezTo>
                    <a:cubicBezTo>
                      <a:pt x="8171" y="2804"/>
                      <a:pt x="12333" y="140"/>
                      <a:pt x="16961" y="-83"/>
                    </a:cubicBezTo>
                    <a:cubicBezTo>
                      <a:pt x="23341" y="-83"/>
                      <a:pt x="27898" y="6095"/>
                      <a:pt x="31037" y="11766"/>
                    </a:cubicBezTo>
                    <a:cubicBezTo>
                      <a:pt x="31037" y="11766"/>
                      <a:pt x="54126" y="85489"/>
                      <a:pt x="24860" y="141389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 107">
                <a:extLst>
                  <a:ext uri="{FF2B5EF4-FFF2-40B4-BE49-F238E27FC236}">
                    <a16:creationId xmlns:a16="http://schemas.microsoft.com/office/drawing/2014/main" id="{2793DBF4-63DA-574C-914D-3A3856BF5923}"/>
                  </a:ext>
                </a:extLst>
              </p:cNvPr>
              <p:cNvSpPr/>
              <p:nvPr/>
            </p:nvSpPr>
            <p:spPr>
              <a:xfrm>
                <a:off x="4169780" y="4713035"/>
                <a:ext cx="170941" cy="257593"/>
              </a:xfrm>
              <a:custGeom>
                <a:avLst/>
                <a:gdLst>
                  <a:gd name="connsiteX0" fmla="*/ 166335 w 170941"/>
                  <a:gd name="connsiteY0" fmla="*/ 67126 h 257593"/>
                  <a:gd name="connsiteX1" fmla="*/ 94536 w 170941"/>
                  <a:gd name="connsiteY1" fmla="*/ 3328 h 257593"/>
                  <a:gd name="connsiteX2" fmla="*/ 76307 w 170941"/>
                  <a:gd name="connsiteY2" fmla="*/ 3328 h 257593"/>
                  <a:gd name="connsiteX3" fmla="*/ 4508 w 170941"/>
                  <a:gd name="connsiteY3" fmla="*/ 67126 h 257593"/>
                  <a:gd name="connsiteX4" fmla="*/ -49 w 170941"/>
                  <a:gd name="connsiteY4" fmla="*/ 77253 h 257593"/>
                  <a:gd name="connsiteX5" fmla="*/ -49 w 170941"/>
                  <a:gd name="connsiteY5" fmla="*/ 243840 h 257593"/>
                  <a:gd name="connsiteX6" fmla="*/ 13420 w 170941"/>
                  <a:gd name="connsiteY6" fmla="*/ 257511 h 257593"/>
                  <a:gd name="connsiteX7" fmla="*/ 13622 w 170941"/>
                  <a:gd name="connsiteY7" fmla="*/ 257511 h 257593"/>
                  <a:gd name="connsiteX8" fmla="*/ 157221 w 170941"/>
                  <a:gd name="connsiteY8" fmla="*/ 257511 h 257593"/>
                  <a:gd name="connsiteX9" fmla="*/ 170892 w 170941"/>
                  <a:gd name="connsiteY9" fmla="*/ 244042 h 257593"/>
                  <a:gd name="connsiteX10" fmla="*/ 170892 w 170941"/>
                  <a:gd name="connsiteY10" fmla="*/ 243840 h 257593"/>
                  <a:gd name="connsiteX11" fmla="*/ 170892 w 170941"/>
                  <a:gd name="connsiteY11" fmla="*/ 77456 h 257593"/>
                  <a:gd name="connsiteX12" fmla="*/ 166335 w 170941"/>
                  <a:gd name="connsiteY12" fmla="*/ 67126 h 257593"/>
                  <a:gd name="connsiteX13" fmla="*/ 86738 w 170941"/>
                  <a:gd name="connsiteY13" fmla="*/ 71278 h 257593"/>
                  <a:gd name="connsiteX14" fmla="*/ 66484 w 170941"/>
                  <a:gd name="connsiteY14" fmla="*/ 51025 h 257593"/>
                  <a:gd name="connsiteX15" fmla="*/ 86738 w 170941"/>
                  <a:gd name="connsiteY15" fmla="*/ 30771 h 257593"/>
                  <a:gd name="connsiteX16" fmla="*/ 106992 w 170941"/>
                  <a:gd name="connsiteY16" fmla="*/ 51025 h 257593"/>
                  <a:gd name="connsiteX17" fmla="*/ 86738 w 170941"/>
                  <a:gd name="connsiteY17" fmla="*/ 71278 h 25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70941" h="257593">
                    <a:moveTo>
                      <a:pt x="166335" y="67126"/>
                    </a:moveTo>
                    <a:lnTo>
                      <a:pt x="94536" y="3328"/>
                    </a:lnTo>
                    <a:cubicBezTo>
                      <a:pt x="89310" y="-1219"/>
                      <a:pt x="81533" y="-1219"/>
                      <a:pt x="76307" y="3328"/>
                    </a:cubicBezTo>
                    <a:lnTo>
                      <a:pt x="4508" y="67126"/>
                    </a:lnTo>
                    <a:cubicBezTo>
                      <a:pt x="1632" y="69709"/>
                      <a:pt x="-19" y="73385"/>
                      <a:pt x="-49" y="77253"/>
                    </a:cubicBezTo>
                    <a:lnTo>
                      <a:pt x="-49" y="243840"/>
                    </a:lnTo>
                    <a:cubicBezTo>
                      <a:pt x="-109" y="251333"/>
                      <a:pt x="5926" y="257450"/>
                      <a:pt x="13420" y="257511"/>
                    </a:cubicBezTo>
                    <a:cubicBezTo>
                      <a:pt x="13491" y="257511"/>
                      <a:pt x="13552" y="257511"/>
                      <a:pt x="13622" y="257511"/>
                    </a:cubicBezTo>
                    <a:lnTo>
                      <a:pt x="157221" y="257511"/>
                    </a:lnTo>
                    <a:cubicBezTo>
                      <a:pt x="164714" y="257571"/>
                      <a:pt x="170831" y="251536"/>
                      <a:pt x="170892" y="244042"/>
                    </a:cubicBezTo>
                    <a:cubicBezTo>
                      <a:pt x="170892" y="243971"/>
                      <a:pt x="170892" y="243910"/>
                      <a:pt x="170892" y="243840"/>
                    </a:cubicBezTo>
                    <a:lnTo>
                      <a:pt x="170892" y="77456"/>
                    </a:lnTo>
                    <a:cubicBezTo>
                      <a:pt x="170922" y="73517"/>
                      <a:pt x="169261" y="69760"/>
                      <a:pt x="166335" y="67126"/>
                    </a:cubicBezTo>
                    <a:close/>
                    <a:moveTo>
                      <a:pt x="86738" y="71278"/>
                    </a:moveTo>
                    <a:cubicBezTo>
                      <a:pt x="75548" y="71278"/>
                      <a:pt x="66484" y="62215"/>
                      <a:pt x="66484" y="51025"/>
                    </a:cubicBezTo>
                    <a:cubicBezTo>
                      <a:pt x="66484" y="39835"/>
                      <a:pt x="75548" y="30771"/>
                      <a:pt x="86738" y="30771"/>
                    </a:cubicBezTo>
                    <a:cubicBezTo>
                      <a:pt x="97928" y="30771"/>
                      <a:pt x="106992" y="39835"/>
                      <a:pt x="106992" y="51025"/>
                    </a:cubicBezTo>
                    <a:cubicBezTo>
                      <a:pt x="106992" y="62215"/>
                      <a:pt x="97928" y="71278"/>
                      <a:pt x="86738" y="71278"/>
                    </a:cubicBezTo>
                    <a:close/>
                  </a:path>
                </a:pathLst>
              </a:custGeom>
              <a:solidFill>
                <a:srgbClr val="1028A7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75310A8-A3B6-9646-8A34-AB31F61946C0}"/>
                  </a:ext>
                </a:extLst>
              </p:cNvPr>
              <p:cNvSpPr txBox="1"/>
              <p:nvPr/>
            </p:nvSpPr>
            <p:spPr>
              <a:xfrm>
                <a:off x="4108923" y="4722980"/>
                <a:ext cx="304401" cy="29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1037" b="1" spc="0" baseline="0">
                    <a:solidFill>
                      <a:srgbClr val="FFFFFF"/>
                    </a:solidFill>
                    <a:rtl val="0"/>
                  </a:rPr>
                  <a:t>%</a:t>
                </a:r>
              </a:p>
            </p:txBody>
          </p:sp>
          <p:sp>
            <p:nvSpPr>
              <p:cNvPr id="94" name="任意多边形 109">
                <a:extLst>
                  <a:ext uri="{FF2B5EF4-FFF2-40B4-BE49-F238E27FC236}">
                    <a16:creationId xmlns:a16="http://schemas.microsoft.com/office/drawing/2014/main" id="{E77F5741-4E6B-9441-BD48-197024B62FE6}"/>
                  </a:ext>
                </a:extLst>
              </p:cNvPr>
              <p:cNvSpPr/>
              <p:nvPr/>
            </p:nvSpPr>
            <p:spPr>
              <a:xfrm>
                <a:off x="4740730" y="4611228"/>
                <a:ext cx="199498" cy="302791"/>
              </a:xfrm>
              <a:custGeom>
                <a:avLst/>
                <a:gdLst>
                  <a:gd name="connsiteX0" fmla="*/ 94585 w 199498"/>
                  <a:gd name="connsiteY0" fmla="*/ 0 h 302791"/>
                  <a:gd name="connsiteX1" fmla="*/ 104712 w 199498"/>
                  <a:gd name="connsiteY1" fmla="*/ 0 h 302791"/>
                  <a:gd name="connsiteX2" fmla="*/ 199498 w 199498"/>
                  <a:gd name="connsiteY2" fmla="*/ 94787 h 302791"/>
                  <a:gd name="connsiteX3" fmla="*/ 199498 w 199498"/>
                  <a:gd name="connsiteY3" fmla="*/ 302792 h 302791"/>
                  <a:gd name="connsiteX4" fmla="*/ 199498 w 199498"/>
                  <a:gd name="connsiteY4" fmla="*/ 302792 h 302791"/>
                  <a:gd name="connsiteX5" fmla="*/ 0 w 199498"/>
                  <a:gd name="connsiteY5" fmla="*/ 302792 h 302791"/>
                  <a:gd name="connsiteX6" fmla="*/ 0 w 199498"/>
                  <a:gd name="connsiteY6" fmla="*/ 302792 h 302791"/>
                  <a:gd name="connsiteX7" fmla="*/ 0 w 199498"/>
                  <a:gd name="connsiteY7" fmla="*/ 94787 h 302791"/>
                  <a:gd name="connsiteX8" fmla="*/ 94585 w 199498"/>
                  <a:gd name="connsiteY8" fmla="*/ 0 h 30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498" h="302791">
                    <a:moveTo>
                      <a:pt x="94585" y="0"/>
                    </a:moveTo>
                    <a:lnTo>
                      <a:pt x="104712" y="0"/>
                    </a:lnTo>
                    <a:cubicBezTo>
                      <a:pt x="157057" y="0"/>
                      <a:pt x="199498" y="42441"/>
                      <a:pt x="199498" y="94787"/>
                    </a:cubicBezTo>
                    <a:lnTo>
                      <a:pt x="199498" y="302792"/>
                    </a:lnTo>
                    <a:lnTo>
                      <a:pt x="199498" y="302792"/>
                    </a:lnTo>
                    <a:lnTo>
                      <a:pt x="0" y="302792"/>
                    </a:lnTo>
                    <a:lnTo>
                      <a:pt x="0" y="302792"/>
                    </a:lnTo>
                    <a:lnTo>
                      <a:pt x="0" y="94787"/>
                    </a:lnTo>
                    <a:cubicBezTo>
                      <a:pt x="0" y="42512"/>
                      <a:pt x="42310" y="111"/>
                      <a:pt x="94585" y="0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 110">
                <a:extLst>
                  <a:ext uri="{FF2B5EF4-FFF2-40B4-BE49-F238E27FC236}">
                    <a16:creationId xmlns:a16="http://schemas.microsoft.com/office/drawing/2014/main" id="{A34735E9-8069-C74D-AEF0-289202D72F77}"/>
                  </a:ext>
                </a:extLst>
              </p:cNvPr>
              <p:cNvSpPr/>
              <p:nvPr/>
            </p:nvSpPr>
            <p:spPr>
              <a:xfrm>
                <a:off x="4614044" y="4611228"/>
                <a:ext cx="199498" cy="302791"/>
              </a:xfrm>
              <a:custGeom>
                <a:avLst/>
                <a:gdLst>
                  <a:gd name="connsiteX0" fmla="*/ 94584 w 199498"/>
                  <a:gd name="connsiteY0" fmla="*/ 0 h 302791"/>
                  <a:gd name="connsiteX1" fmla="*/ 104711 w 199498"/>
                  <a:gd name="connsiteY1" fmla="*/ 0 h 302791"/>
                  <a:gd name="connsiteX2" fmla="*/ 199498 w 199498"/>
                  <a:gd name="connsiteY2" fmla="*/ 94787 h 302791"/>
                  <a:gd name="connsiteX3" fmla="*/ 199498 w 199498"/>
                  <a:gd name="connsiteY3" fmla="*/ 302792 h 302791"/>
                  <a:gd name="connsiteX4" fmla="*/ 199498 w 199498"/>
                  <a:gd name="connsiteY4" fmla="*/ 302792 h 302791"/>
                  <a:gd name="connsiteX5" fmla="*/ 0 w 199498"/>
                  <a:gd name="connsiteY5" fmla="*/ 302792 h 302791"/>
                  <a:gd name="connsiteX6" fmla="*/ 0 w 199498"/>
                  <a:gd name="connsiteY6" fmla="*/ 302792 h 302791"/>
                  <a:gd name="connsiteX7" fmla="*/ 0 w 199498"/>
                  <a:gd name="connsiteY7" fmla="*/ 94787 h 302791"/>
                  <a:gd name="connsiteX8" fmla="*/ 94584 w 199498"/>
                  <a:gd name="connsiteY8" fmla="*/ 0 h 30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498" h="302791">
                    <a:moveTo>
                      <a:pt x="94584" y="0"/>
                    </a:moveTo>
                    <a:lnTo>
                      <a:pt x="104711" y="0"/>
                    </a:lnTo>
                    <a:cubicBezTo>
                      <a:pt x="157057" y="0"/>
                      <a:pt x="199498" y="42441"/>
                      <a:pt x="199498" y="94787"/>
                    </a:cubicBezTo>
                    <a:lnTo>
                      <a:pt x="199498" y="302792"/>
                    </a:lnTo>
                    <a:lnTo>
                      <a:pt x="199498" y="302792"/>
                    </a:lnTo>
                    <a:lnTo>
                      <a:pt x="0" y="302792"/>
                    </a:lnTo>
                    <a:lnTo>
                      <a:pt x="0" y="302792"/>
                    </a:lnTo>
                    <a:lnTo>
                      <a:pt x="0" y="94787"/>
                    </a:lnTo>
                    <a:cubicBezTo>
                      <a:pt x="0" y="42512"/>
                      <a:pt x="42310" y="111"/>
                      <a:pt x="94584" y="0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 111">
                <a:extLst>
                  <a:ext uri="{FF2B5EF4-FFF2-40B4-BE49-F238E27FC236}">
                    <a16:creationId xmlns:a16="http://schemas.microsoft.com/office/drawing/2014/main" id="{62AD2CF5-C6A0-DF43-B1E0-130CE4BD6BD2}"/>
                  </a:ext>
                </a:extLst>
              </p:cNvPr>
              <p:cNvSpPr/>
              <p:nvPr/>
            </p:nvSpPr>
            <p:spPr>
              <a:xfrm>
                <a:off x="4352873" y="4807283"/>
                <a:ext cx="763055" cy="565987"/>
              </a:xfrm>
              <a:custGeom>
                <a:avLst/>
                <a:gdLst>
                  <a:gd name="connsiteX0" fmla="*/ 763056 w 763055"/>
                  <a:gd name="connsiteY0" fmla="*/ 565988 h 565987"/>
                  <a:gd name="connsiteX1" fmla="*/ 0 w 763055"/>
                  <a:gd name="connsiteY1" fmla="*/ 565988 h 565987"/>
                  <a:gd name="connsiteX2" fmla="*/ 101471 w 763055"/>
                  <a:gd name="connsiteY2" fmla="*/ 0 h 565987"/>
                  <a:gd name="connsiteX3" fmla="*/ 684471 w 763055"/>
                  <a:gd name="connsiteY3" fmla="*/ 0 h 565987"/>
                  <a:gd name="connsiteX4" fmla="*/ 763056 w 763055"/>
                  <a:gd name="connsiteY4" fmla="*/ 565988 h 565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055" h="565987">
                    <a:moveTo>
                      <a:pt x="763056" y="565988"/>
                    </a:moveTo>
                    <a:lnTo>
                      <a:pt x="0" y="565988"/>
                    </a:lnTo>
                    <a:lnTo>
                      <a:pt x="101471" y="0"/>
                    </a:lnTo>
                    <a:lnTo>
                      <a:pt x="684471" y="0"/>
                    </a:lnTo>
                    <a:lnTo>
                      <a:pt x="763056" y="565988"/>
                    </a:lnTo>
                    <a:close/>
                  </a:path>
                </a:pathLst>
              </a:custGeom>
              <a:solidFill>
                <a:srgbClr val="1C7DE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 112">
                <a:extLst>
                  <a:ext uri="{FF2B5EF4-FFF2-40B4-BE49-F238E27FC236}">
                    <a16:creationId xmlns:a16="http://schemas.microsoft.com/office/drawing/2014/main" id="{CF9D5F24-1304-8142-B0B4-DC8034852C72}"/>
                  </a:ext>
                </a:extLst>
              </p:cNvPr>
              <p:cNvSpPr/>
              <p:nvPr/>
            </p:nvSpPr>
            <p:spPr>
              <a:xfrm>
                <a:off x="4594398" y="4807283"/>
                <a:ext cx="38785" cy="561835"/>
              </a:xfrm>
              <a:custGeom>
                <a:avLst/>
                <a:gdLst>
                  <a:gd name="connsiteX0" fmla="*/ 38786 w 38785"/>
                  <a:gd name="connsiteY0" fmla="*/ 0 h 561835"/>
                  <a:gd name="connsiteX1" fmla="*/ 0 w 38785"/>
                  <a:gd name="connsiteY1" fmla="*/ 561836 h 56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785" h="561835">
                    <a:moveTo>
                      <a:pt x="38786" y="0"/>
                    </a:moveTo>
                    <a:lnTo>
                      <a:pt x="0" y="561836"/>
                    </a:lnTo>
                  </a:path>
                </a:pathLst>
              </a:custGeom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 115">
                <a:extLst>
                  <a:ext uri="{FF2B5EF4-FFF2-40B4-BE49-F238E27FC236}">
                    <a16:creationId xmlns:a16="http://schemas.microsoft.com/office/drawing/2014/main" id="{FF827416-16B4-8944-AE2B-55EEF1782F6F}"/>
                  </a:ext>
                </a:extLst>
              </p:cNvPr>
              <p:cNvSpPr/>
              <p:nvPr/>
            </p:nvSpPr>
            <p:spPr>
              <a:xfrm>
                <a:off x="4920977" y="4829865"/>
                <a:ext cx="39716" cy="141572"/>
              </a:xfrm>
              <a:custGeom>
                <a:avLst/>
                <a:gdLst>
                  <a:gd name="connsiteX0" fmla="*/ 15658 w 39716"/>
                  <a:gd name="connsiteY0" fmla="*/ 141490 h 141572"/>
                  <a:gd name="connsiteX1" fmla="*/ 2290 w 39716"/>
                  <a:gd name="connsiteY1" fmla="*/ 19969 h 141572"/>
                  <a:gd name="connsiteX2" fmla="*/ 6037 w 39716"/>
                  <a:gd name="connsiteY2" fmla="*/ 7006 h 141572"/>
                  <a:gd name="connsiteX3" fmla="*/ 16974 w 39716"/>
                  <a:gd name="connsiteY3" fmla="*/ -83 h 141572"/>
                  <a:gd name="connsiteX4" fmla="*/ 30949 w 39716"/>
                  <a:gd name="connsiteY4" fmla="*/ 11766 h 141572"/>
                  <a:gd name="connsiteX5" fmla="*/ 24873 w 39716"/>
                  <a:gd name="connsiteY5" fmla="*/ 141490 h 141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716" h="141572">
                    <a:moveTo>
                      <a:pt x="15658" y="141490"/>
                    </a:moveTo>
                    <a:cubicBezTo>
                      <a:pt x="1247" y="102705"/>
                      <a:pt x="-3350" y="60962"/>
                      <a:pt x="2290" y="19969"/>
                    </a:cubicBezTo>
                    <a:cubicBezTo>
                      <a:pt x="2655" y="15442"/>
                      <a:pt x="3921" y="11027"/>
                      <a:pt x="6037" y="7006"/>
                    </a:cubicBezTo>
                    <a:cubicBezTo>
                      <a:pt x="8194" y="2895"/>
                      <a:pt x="12336" y="201"/>
                      <a:pt x="16974" y="-83"/>
                    </a:cubicBezTo>
                    <a:cubicBezTo>
                      <a:pt x="23354" y="-83"/>
                      <a:pt x="27911" y="6095"/>
                      <a:pt x="30949" y="11766"/>
                    </a:cubicBezTo>
                    <a:cubicBezTo>
                      <a:pt x="30949" y="11766"/>
                      <a:pt x="54140" y="85489"/>
                      <a:pt x="24873" y="141490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 116">
                <a:extLst>
                  <a:ext uri="{FF2B5EF4-FFF2-40B4-BE49-F238E27FC236}">
                    <a16:creationId xmlns:a16="http://schemas.microsoft.com/office/drawing/2014/main" id="{B8067563-3483-6241-A791-B6EE6A97D45C}"/>
                  </a:ext>
                </a:extLst>
              </p:cNvPr>
              <p:cNvSpPr/>
              <p:nvPr/>
            </p:nvSpPr>
            <p:spPr>
              <a:xfrm>
                <a:off x="4854353" y="4921328"/>
                <a:ext cx="171042" cy="257709"/>
              </a:xfrm>
              <a:custGeom>
                <a:avLst/>
                <a:gdLst>
                  <a:gd name="connsiteX0" fmla="*/ 166436 w 171042"/>
                  <a:gd name="connsiteY0" fmla="*/ 67142 h 257709"/>
                  <a:gd name="connsiteX1" fmla="*/ 94636 w 171042"/>
                  <a:gd name="connsiteY1" fmla="*/ 3343 h 257709"/>
                  <a:gd name="connsiteX2" fmla="*/ 76307 w 171042"/>
                  <a:gd name="connsiteY2" fmla="*/ 3343 h 257709"/>
                  <a:gd name="connsiteX3" fmla="*/ 4609 w 171042"/>
                  <a:gd name="connsiteY3" fmla="*/ 67142 h 257709"/>
                  <a:gd name="connsiteX4" fmla="*/ -49 w 171042"/>
                  <a:gd name="connsiteY4" fmla="*/ 77269 h 257709"/>
                  <a:gd name="connsiteX5" fmla="*/ -49 w 171042"/>
                  <a:gd name="connsiteY5" fmla="*/ 243855 h 257709"/>
                  <a:gd name="connsiteX6" fmla="*/ 13723 w 171042"/>
                  <a:gd name="connsiteY6" fmla="*/ 257627 h 257709"/>
                  <a:gd name="connsiteX7" fmla="*/ 157220 w 171042"/>
                  <a:gd name="connsiteY7" fmla="*/ 257627 h 257709"/>
                  <a:gd name="connsiteX8" fmla="*/ 170992 w 171042"/>
                  <a:gd name="connsiteY8" fmla="*/ 243855 h 257709"/>
                  <a:gd name="connsiteX9" fmla="*/ 170992 w 171042"/>
                  <a:gd name="connsiteY9" fmla="*/ 77471 h 257709"/>
                  <a:gd name="connsiteX10" fmla="*/ 166436 w 171042"/>
                  <a:gd name="connsiteY10" fmla="*/ 67142 h 257709"/>
                  <a:gd name="connsiteX11" fmla="*/ 86839 w 171042"/>
                  <a:gd name="connsiteY11" fmla="*/ 71294 h 257709"/>
                  <a:gd name="connsiteX12" fmla="*/ 66585 w 171042"/>
                  <a:gd name="connsiteY12" fmla="*/ 51040 h 257709"/>
                  <a:gd name="connsiteX13" fmla="*/ 86839 w 171042"/>
                  <a:gd name="connsiteY13" fmla="*/ 30787 h 257709"/>
                  <a:gd name="connsiteX14" fmla="*/ 107092 w 171042"/>
                  <a:gd name="connsiteY14" fmla="*/ 51040 h 257709"/>
                  <a:gd name="connsiteX15" fmla="*/ 86839 w 171042"/>
                  <a:gd name="connsiteY15" fmla="*/ 71294 h 257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1042" h="257709">
                    <a:moveTo>
                      <a:pt x="166436" y="67142"/>
                    </a:moveTo>
                    <a:lnTo>
                      <a:pt x="94636" y="3343"/>
                    </a:lnTo>
                    <a:cubicBezTo>
                      <a:pt x="89380" y="-1224"/>
                      <a:pt x="81563" y="-1224"/>
                      <a:pt x="76307" y="3343"/>
                    </a:cubicBezTo>
                    <a:lnTo>
                      <a:pt x="4609" y="67142"/>
                    </a:lnTo>
                    <a:cubicBezTo>
                      <a:pt x="1713" y="69714"/>
                      <a:pt x="21" y="73390"/>
                      <a:pt x="-49" y="77269"/>
                    </a:cubicBezTo>
                    <a:lnTo>
                      <a:pt x="-49" y="243855"/>
                    </a:lnTo>
                    <a:cubicBezTo>
                      <a:pt x="-49" y="251460"/>
                      <a:pt x="6118" y="257627"/>
                      <a:pt x="13723" y="257627"/>
                    </a:cubicBezTo>
                    <a:lnTo>
                      <a:pt x="157220" y="257627"/>
                    </a:lnTo>
                    <a:cubicBezTo>
                      <a:pt x="164825" y="257627"/>
                      <a:pt x="170992" y="251460"/>
                      <a:pt x="170992" y="243855"/>
                    </a:cubicBezTo>
                    <a:lnTo>
                      <a:pt x="170992" y="77471"/>
                    </a:lnTo>
                    <a:cubicBezTo>
                      <a:pt x="171023" y="73532"/>
                      <a:pt x="169362" y="69775"/>
                      <a:pt x="166436" y="67142"/>
                    </a:cubicBezTo>
                    <a:close/>
                    <a:moveTo>
                      <a:pt x="86839" y="71294"/>
                    </a:moveTo>
                    <a:cubicBezTo>
                      <a:pt x="75649" y="71294"/>
                      <a:pt x="66585" y="62230"/>
                      <a:pt x="66585" y="51040"/>
                    </a:cubicBezTo>
                    <a:cubicBezTo>
                      <a:pt x="66585" y="39850"/>
                      <a:pt x="75649" y="30787"/>
                      <a:pt x="86839" y="30787"/>
                    </a:cubicBezTo>
                    <a:cubicBezTo>
                      <a:pt x="98029" y="30787"/>
                      <a:pt x="107092" y="39850"/>
                      <a:pt x="107092" y="51040"/>
                    </a:cubicBezTo>
                    <a:cubicBezTo>
                      <a:pt x="107092" y="62230"/>
                      <a:pt x="98029" y="71294"/>
                      <a:pt x="86839" y="7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80F43C20-0A07-7D4E-BF31-03B0F5E912EE}"/>
                  </a:ext>
                </a:extLst>
              </p:cNvPr>
              <p:cNvSpPr txBox="1"/>
              <p:nvPr/>
            </p:nvSpPr>
            <p:spPr>
              <a:xfrm>
                <a:off x="4793597" y="4961669"/>
                <a:ext cx="294274" cy="243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957" b="1" spc="0" baseline="0">
                    <a:solidFill>
                      <a:srgbClr val="F3A2B1"/>
                    </a:solidFill>
                    <a:rtl val="0"/>
                  </a:rPr>
                  <a:t>%</a:t>
                </a:r>
              </a:p>
            </p:txBody>
          </p:sp>
          <p:sp>
            <p:nvSpPr>
              <p:cNvPr id="101" name="任意多边形 118">
                <a:extLst>
                  <a:ext uri="{FF2B5EF4-FFF2-40B4-BE49-F238E27FC236}">
                    <a16:creationId xmlns:a16="http://schemas.microsoft.com/office/drawing/2014/main" id="{765D1F8D-9574-104A-975F-DF359B0962F1}"/>
                  </a:ext>
                </a:extLst>
              </p:cNvPr>
              <p:cNvSpPr/>
              <p:nvPr/>
            </p:nvSpPr>
            <p:spPr>
              <a:xfrm>
                <a:off x="4911974" y="6046602"/>
                <a:ext cx="269373" cy="269373"/>
              </a:xfrm>
              <a:custGeom>
                <a:avLst/>
                <a:gdLst>
                  <a:gd name="connsiteX0" fmla="*/ 269373 w 269373"/>
                  <a:gd name="connsiteY0" fmla="*/ 134687 h 269373"/>
                  <a:gd name="connsiteX1" fmla="*/ 134687 w 269373"/>
                  <a:gd name="connsiteY1" fmla="*/ 269373 h 269373"/>
                  <a:gd name="connsiteX2" fmla="*/ 0 w 269373"/>
                  <a:gd name="connsiteY2" fmla="*/ 134687 h 269373"/>
                  <a:gd name="connsiteX3" fmla="*/ 134687 w 269373"/>
                  <a:gd name="connsiteY3" fmla="*/ 0 h 269373"/>
                  <a:gd name="connsiteX4" fmla="*/ 269373 w 269373"/>
                  <a:gd name="connsiteY4" fmla="*/ 134687 h 269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373" h="269373">
                    <a:moveTo>
                      <a:pt x="269373" y="134687"/>
                    </a:moveTo>
                    <a:cubicBezTo>
                      <a:pt x="269373" y="209072"/>
                      <a:pt x="209072" y="269373"/>
                      <a:pt x="134687" y="269373"/>
                    </a:cubicBezTo>
                    <a:cubicBezTo>
                      <a:pt x="60301" y="269373"/>
                      <a:pt x="0" y="209072"/>
                      <a:pt x="0" y="134687"/>
                    </a:cubicBezTo>
                    <a:cubicBezTo>
                      <a:pt x="0" y="60301"/>
                      <a:pt x="60302" y="0"/>
                      <a:pt x="134687" y="0"/>
                    </a:cubicBezTo>
                    <a:cubicBezTo>
                      <a:pt x="209072" y="0"/>
                      <a:pt x="269373" y="60301"/>
                      <a:pt x="269373" y="134687"/>
                    </a:cubicBezTo>
                    <a:close/>
                  </a:path>
                </a:pathLst>
              </a:custGeom>
              <a:solidFill>
                <a:srgbClr val="00163B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 119">
                <a:extLst>
                  <a:ext uri="{FF2B5EF4-FFF2-40B4-BE49-F238E27FC236}">
                    <a16:creationId xmlns:a16="http://schemas.microsoft.com/office/drawing/2014/main" id="{6B747241-487E-5843-B542-478B89EE608B}"/>
                  </a:ext>
                </a:extLst>
              </p:cNvPr>
              <p:cNvSpPr/>
              <p:nvPr/>
            </p:nvSpPr>
            <p:spPr>
              <a:xfrm rot="18900000">
                <a:off x="3257335" y="6023688"/>
                <a:ext cx="294487" cy="294487"/>
              </a:xfrm>
              <a:custGeom>
                <a:avLst/>
                <a:gdLst>
                  <a:gd name="connsiteX0" fmla="*/ 294439 w 294487"/>
                  <a:gd name="connsiteY0" fmla="*/ 147161 h 294487"/>
                  <a:gd name="connsiteX1" fmla="*/ 147195 w 294487"/>
                  <a:gd name="connsiteY1" fmla="*/ 294406 h 294487"/>
                  <a:gd name="connsiteX2" fmla="*/ -49 w 294487"/>
                  <a:gd name="connsiteY2" fmla="*/ 147161 h 294487"/>
                  <a:gd name="connsiteX3" fmla="*/ 147195 w 294487"/>
                  <a:gd name="connsiteY3" fmla="*/ -83 h 294487"/>
                  <a:gd name="connsiteX4" fmla="*/ 294439 w 294487"/>
                  <a:gd name="connsiteY4" fmla="*/ 147161 h 29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487" h="294487">
                    <a:moveTo>
                      <a:pt x="294439" y="147161"/>
                    </a:moveTo>
                    <a:cubicBezTo>
                      <a:pt x="294439" y="228482"/>
                      <a:pt x="228515" y="294406"/>
                      <a:pt x="147195" y="294406"/>
                    </a:cubicBezTo>
                    <a:cubicBezTo>
                      <a:pt x="65874" y="294406"/>
                      <a:pt x="-49" y="228482"/>
                      <a:pt x="-49" y="147161"/>
                    </a:cubicBezTo>
                    <a:cubicBezTo>
                      <a:pt x="-49" y="65841"/>
                      <a:pt x="65874" y="-83"/>
                      <a:pt x="147195" y="-83"/>
                    </a:cubicBezTo>
                    <a:cubicBezTo>
                      <a:pt x="228515" y="-83"/>
                      <a:pt x="294439" y="65841"/>
                      <a:pt x="294439" y="147161"/>
                    </a:cubicBezTo>
                    <a:close/>
                  </a:path>
                </a:pathLst>
              </a:custGeom>
              <a:solidFill>
                <a:srgbClr val="00163B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 120">
                <a:extLst>
                  <a:ext uri="{FF2B5EF4-FFF2-40B4-BE49-F238E27FC236}">
                    <a16:creationId xmlns:a16="http://schemas.microsoft.com/office/drawing/2014/main" id="{A1F9F040-3190-A945-887E-2E08036B2530}"/>
                  </a:ext>
                </a:extLst>
              </p:cNvPr>
              <p:cNvSpPr/>
              <p:nvPr/>
            </p:nvSpPr>
            <p:spPr>
              <a:xfrm>
                <a:off x="3355719" y="5938043"/>
                <a:ext cx="196021" cy="260945"/>
              </a:xfrm>
              <a:custGeom>
                <a:avLst/>
                <a:gdLst>
                  <a:gd name="connsiteX0" fmla="*/ 423 w 196021"/>
                  <a:gd name="connsiteY0" fmla="*/ 235973 h 260945"/>
                  <a:gd name="connsiteX1" fmla="*/ 67868 w 196021"/>
                  <a:gd name="connsiteY1" fmla="*/ 120021 h 260945"/>
                  <a:gd name="connsiteX2" fmla="*/ 67868 w 196021"/>
                  <a:gd name="connsiteY2" fmla="*/ -83 h 260945"/>
                  <a:gd name="connsiteX3" fmla="*/ 195972 w 196021"/>
                  <a:gd name="connsiteY3" fmla="*/ -83 h 260945"/>
                  <a:gd name="connsiteX4" fmla="*/ 166300 w 196021"/>
                  <a:gd name="connsiteY4" fmla="*/ 145338 h 260945"/>
                  <a:gd name="connsiteX5" fmla="*/ 131667 w 196021"/>
                  <a:gd name="connsiteY5" fmla="*/ 195972 h 260945"/>
                  <a:gd name="connsiteX6" fmla="*/ 34145 w 196021"/>
                  <a:gd name="connsiteY6" fmla="*/ 259974 h 260945"/>
                  <a:gd name="connsiteX7" fmla="*/ 423 w 196021"/>
                  <a:gd name="connsiteY7" fmla="*/ 235973 h 260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021" h="260945">
                    <a:moveTo>
                      <a:pt x="423" y="235973"/>
                    </a:moveTo>
                    <a:cubicBezTo>
                      <a:pt x="3461" y="217340"/>
                      <a:pt x="67868" y="120021"/>
                      <a:pt x="67868" y="120021"/>
                    </a:cubicBezTo>
                    <a:lnTo>
                      <a:pt x="67868" y="-83"/>
                    </a:lnTo>
                    <a:lnTo>
                      <a:pt x="195972" y="-83"/>
                    </a:lnTo>
                    <a:lnTo>
                      <a:pt x="166300" y="145338"/>
                    </a:lnTo>
                    <a:cubicBezTo>
                      <a:pt x="161834" y="166108"/>
                      <a:pt x="149399" y="184286"/>
                      <a:pt x="131667" y="195972"/>
                    </a:cubicBezTo>
                    <a:lnTo>
                      <a:pt x="34145" y="259974"/>
                    </a:lnTo>
                    <a:cubicBezTo>
                      <a:pt x="34145" y="259974"/>
                      <a:pt x="-4742" y="267974"/>
                      <a:pt x="423" y="235973"/>
                    </a:cubicBezTo>
                    <a:close/>
                  </a:path>
                </a:pathLst>
              </a:custGeom>
              <a:solidFill>
                <a:srgbClr val="CDC3DD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 121">
                <a:extLst>
                  <a:ext uri="{FF2B5EF4-FFF2-40B4-BE49-F238E27FC236}">
                    <a16:creationId xmlns:a16="http://schemas.microsoft.com/office/drawing/2014/main" id="{45987C32-39A5-414D-823C-D717031E2D55}"/>
                  </a:ext>
                </a:extLst>
              </p:cNvPr>
              <p:cNvSpPr/>
              <p:nvPr/>
            </p:nvSpPr>
            <p:spPr>
              <a:xfrm>
                <a:off x="3504102" y="5618745"/>
                <a:ext cx="1627624" cy="332868"/>
              </a:xfrm>
              <a:custGeom>
                <a:avLst/>
                <a:gdLst>
                  <a:gd name="connsiteX0" fmla="*/ 1627575 w 1627624"/>
                  <a:gd name="connsiteY0" fmla="*/ 332786 h 332868"/>
                  <a:gd name="connsiteX1" fmla="*/ 1623120 w 1627624"/>
                  <a:gd name="connsiteY1" fmla="*/ 249543 h 332868"/>
                  <a:gd name="connsiteX2" fmla="*/ 1523775 w 1627624"/>
                  <a:gd name="connsiteY2" fmla="*/ 149389 h 332868"/>
                  <a:gd name="connsiteX3" fmla="*/ 287494 w 1627624"/>
                  <a:gd name="connsiteY3" fmla="*/ -83 h 332868"/>
                  <a:gd name="connsiteX4" fmla="*/ 42121 w 1627624"/>
                  <a:gd name="connsiteY4" fmla="*/ 131566 h 332868"/>
                  <a:gd name="connsiteX5" fmla="*/ 2626 w 1627624"/>
                  <a:gd name="connsiteY5" fmla="*/ 285392 h 332868"/>
                  <a:gd name="connsiteX6" fmla="*/ 2626 w 1627624"/>
                  <a:gd name="connsiteY6" fmla="*/ 285392 h 33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624" h="332868">
                    <a:moveTo>
                      <a:pt x="1627575" y="332786"/>
                    </a:moveTo>
                    <a:lnTo>
                      <a:pt x="1623120" y="249543"/>
                    </a:lnTo>
                    <a:cubicBezTo>
                      <a:pt x="1617216" y="197167"/>
                      <a:pt x="1576101" y="155718"/>
                      <a:pt x="1523775" y="149389"/>
                    </a:cubicBezTo>
                    <a:lnTo>
                      <a:pt x="287494" y="-83"/>
                    </a:lnTo>
                    <a:lnTo>
                      <a:pt x="42121" y="131566"/>
                    </a:lnTo>
                    <a:cubicBezTo>
                      <a:pt x="-15399" y="168124"/>
                      <a:pt x="2626" y="252075"/>
                      <a:pt x="2626" y="285392"/>
                    </a:cubicBezTo>
                    <a:lnTo>
                      <a:pt x="2626" y="285392"/>
                    </a:lnTo>
                  </a:path>
                </a:pathLst>
              </a:custGeom>
              <a:noFill/>
              <a:ln w="50594" cap="flat">
                <a:solidFill>
                  <a:srgbClr val="CDC3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 122">
                <a:extLst>
                  <a:ext uri="{FF2B5EF4-FFF2-40B4-BE49-F238E27FC236}">
                    <a16:creationId xmlns:a16="http://schemas.microsoft.com/office/drawing/2014/main" id="{4E11B40C-86F0-F44F-B912-21F2FC80F25C}"/>
                  </a:ext>
                </a:extLst>
              </p:cNvPr>
              <p:cNvSpPr/>
              <p:nvPr/>
            </p:nvSpPr>
            <p:spPr>
              <a:xfrm>
                <a:off x="3337052" y="4208282"/>
                <a:ext cx="497327" cy="1426969"/>
              </a:xfrm>
              <a:custGeom>
                <a:avLst/>
                <a:gdLst>
                  <a:gd name="connsiteX0" fmla="*/ 0 w 497327"/>
                  <a:gd name="connsiteY0" fmla="*/ 18633 h 1426969"/>
                  <a:gd name="connsiteX1" fmla="*/ 452466 w 497327"/>
                  <a:gd name="connsiteY1" fmla="*/ 1426970 h 1426969"/>
                  <a:gd name="connsiteX2" fmla="*/ 497328 w 497327"/>
                  <a:gd name="connsiteY2" fmla="*/ 1410362 h 1426969"/>
                  <a:gd name="connsiteX3" fmla="*/ 51849 w 497327"/>
                  <a:gd name="connsiteY3" fmla="*/ 0 h 1426969"/>
                  <a:gd name="connsiteX4" fmla="*/ 0 w 497327"/>
                  <a:gd name="connsiteY4" fmla="*/ 18633 h 142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327" h="1426969">
                    <a:moveTo>
                      <a:pt x="0" y="18633"/>
                    </a:moveTo>
                    <a:lnTo>
                      <a:pt x="452466" y="1426970"/>
                    </a:lnTo>
                    <a:lnTo>
                      <a:pt x="497328" y="1410362"/>
                    </a:lnTo>
                    <a:lnTo>
                      <a:pt x="51849" y="0"/>
                    </a:lnTo>
                    <a:lnTo>
                      <a:pt x="0" y="18633"/>
                    </a:lnTo>
                    <a:close/>
                  </a:path>
                </a:pathLst>
              </a:custGeom>
              <a:solidFill>
                <a:srgbClr val="CDC3DD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 123">
                <a:extLst>
                  <a:ext uri="{FF2B5EF4-FFF2-40B4-BE49-F238E27FC236}">
                    <a16:creationId xmlns:a16="http://schemas.microsoft.com/office/drawing/2014/main" id="{CD106905-525A-9644-9886-1A0A019BE3AA}"/>
                  </a:ext>
                </a:extLst>
              </p:cNvPr>
              <p:cNvSpPr/>
              <p:nvPr/>
            </p:nvSpPr>
            <p:spPr>
              <a:xfrm>
                <a:off x="3394876" y="4331019"/>
                <a:ext cx="1766622" cy="1060682"/>
              </a:xfrm>
              <a:custGeom>
                <a:avLst/>
                <a:gdLst>
                  <a:gd name="connsiteX0" fmla="*/ -49 w 1766622"/>
                  <a:gd name="connsiteY0" fmla="*/ -83 h 1060682"/>
                  <a:gd name="connsiteX1" fmla="*/ 1766573 w 1766622"/>
                  <a:gd name="connsiteY1" fmla="*/ 159111 h 1060682"/>
                  <a:gd name="connsiteX2" fmla="*/ 1711180 w 1766622"/>
                  <a:gd name="connsiteY2" fmla="*/ 904343 h 1060682"/>
                  <a:gd name="connsiteX3" fmla="*/ 1563733 w 1766622"/>
                  <a:gd name="connsiteY3" fmla="*/ 1043789 h 1060682"/>
                  <a:gd name="connsiteX4" fmla="*/ 344262 w 1766622"/>
                  <a:gd name="connsiteY4" fmla="*/ 1060600 h 1060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6622" h="1060682">
                    <a:moveTo>
                      <a:pt x="-49" y="-83"/>
                    </a:moveTo>
                    <a:cubicBezTo>
                      <a:pt x="-49" y="-83"/>
                      <a:pt x="1766573" y="147668"/>
                      <a:pt x="1766573" y="159111"/>
                    </a:cubicBezTo>
                    <a:cubicBezTo>
                      <a:pt x="1766573" y="167718"/>
                      <a:pt x="1729712" y="658768"/>
                      <a:pt x="1711180" y="904343"/>
                    </a:cubicBezTo>
                    <a:cubicBezTo>
                      <a:pt x="1705387" y="981915"/>
                      <a:pt x="1641508" y="1042331"/>
                      <a:pt x="1563733" y="1043789"/>
                    </a:cubicBezTo>
                    <a:lnTo>
                      <a:pt x="344262" y="1060600"/>
                    </a:lnTo>
                    <a:close/>
                  </a:path>
                </a:pathLst>
              </a:custGeom>
              <a:noFill/>
              <a:ln w="30356" cap="flat">
                <a:solidFill>
                  <a:srgbClr val="CDC3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 124">
                <a:extLst>
                  <a:ext uri="{FF2B5EF4-FFF2-40B4-BE49-F238E27FC236}">
                    <a16:creationId xmlns:a16="http://schemas.microsoft.com/office/drawing/2014/main" id="{106F11CE-F567-7A49-A62A-5DD1A6670505}"/>
                  </a:ext>
                </a:extLst>
              </p:cNvPr>
              <p:cNvSpPr/>
              <p:nvPr/>
            </p:nvSpPr>
            <p:spPr>
              <a:xfrm>
                <a:off x="3528449" y="4697204"/>
                <a:ext cx="1616037" cy="26633"/>
              </a:xfrm>
              <a:custGeom>
                <a:avLst/>
                <a:gdLst>
                  <a:gd name="connsiteX0" fmla="*/ 0 w 1616037"/>
                  <a:gd name="connsiteY0" fmla="*/ 0 h 26633"/>
                  <a:gd name="connsiteX1" fmla="*/ 1616037 w 1616037"/>
                  <a:gd name="connsiteY1" fmla="*/ 26634 h 2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6037" h="26633">
                    <a:moveTo>
                      <a:pt x="0" y="0"/>
                    </a:moveTo>
                    <a:lnTo>
                      <a:pt x="1616037" y="26634"/>
                    </a:lnTo>
                  </a:path>
                </a:pathLst>
              </a:custGeom>
              <a:ln w="10119" cap="flat">
                <a:solidFill>
                  <a:srgbClr val="CDC3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 125">
                <a:extLst>
                  <a:ext uri="{FF2B5EF4-FFF2-40B4-BE49-F238E27FC236}">
                    <a16:creationId xmlns:a16="http://schemas.microsoft.com/office/drawing/2014/main" id="{9BBFB1FB-B032-B743-9113-5B1169CF1CC3}"/>
                  </a:ext>
                </a:extLst>
              </p:cNvPr>
              <p:cNvSpPr/>
              <p:nvPr/>
            </p:nvSpPr>
            <p:spPr>
              <a:xfrm>
                <a:off x="3640249" y="5031085"/>
                <a:ext cx="1483679" cy="33215"/>
              </a:xfrm>
              <a:custGeom>
                <a:avLst/>
                <a:gdLst>
                  <a:gd name="connsiteX0" fmla="*/ 0 w 1483679"/>
                  <a:gd name="connsiteY0" fmla="*/ 33216 h 33215"/>
                  <a:gd name="connsiteX1" fmla="*/ 1483680 w 1483679"/>
                  <a:gd name="connsiteY1" fmla="*/ 0 h 33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679" h="33215">
                    <a:moveTo>
                      <a:pt x="0" y="33216"/>
                    </a:moveTo>
                    <a:lnTo>
                      <a:pt x="1483680" y="0"/>
                    </a:lnTo>
                  </a:path>
                </a:pathLst>
              </a:custGeom>
              <a:ln w="10119" cap="flat">
                <a:solidFill>
                  <a:srgbClr val="CDC3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 126">
                <a:extLst>
                  <a:ext uri="{FF2B5EF4-FFF2-40B4-BE49-F238E27FC236}">
                    <a16:creationId xmlns:a16="http://schemas.microsoft.com/office/drawing/2014/main" id="{F6A6BF8F-615C-FE41-BEAE-615A5DBA678D}"/>
                  </a:ext>
                </a:extLst>
              </p:cNvPr>
              <p:cNvSpPr/>
              <p:nvPr/>
            </p:nvSpPr>
            <p:spPr>
              <a:xfrm>
                <a:off x="3127022" y="4051316"/>
                <a:ext cx="272715" cy="188662"/>
              </a:xfrm>
              <a:custGeom>
                <a:avLst/>
                <a:gdLst>
                  <a:gd name="connsiteX0" fmla="*/ 238336 w 272715"/>
                  <a:gd name="connsiteY0" fmla="*/ 63919 h 188662"/>
                  <a:gd name="connsiteX1" fmla="*/ 272666 w 272715"/>
                  <a:gd name="connsiteY1" fmla="*/ 162858 h 188662"/>
                  <a:gd name="connsiteX2" fmla="*/ 187094 w 272715"/>
                  <a:gd name="connsiteY2" fmla="*/ 188580 h 188662"/>
                  <a:gd name="connsiteX3" fmla="*/ 148106 w 272715"/>
                  <a:gd name="connsiteY3" fmla="*/ 84274 h 188662"/>
                  <a:gd name="connsiteX4" fmla="*/ -49 w 272715"/>
                  <a:gd name="connsiteY4" fmla="*/ 76274 h 188662"/>
                  <a:gd name="connsiteX5" fmla="*/ 19698 w 272715"/>
                  <a:gd name="connsiteY5" fmla="*/ -83 h 188662"/>
                  <a:gd name="connsiteX6" fmla="*/ 158942 w 272715"/>
                  <a:gd name="connsiteY6" fmla="*/ 3563 h 188662"/>
                  <a:gd name="connsiteX7" fmla="*/ 238336 w 272715"/>
                  <a:gd name="connsiteY7" fmla="*/ 63919 h 18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715" h="188662">
                    <a:moveTo>
                      <a:pt x="238336" y="63919"/>
                    </a:moveTo>
                    <a:cubicBezTo>
                      <a:pt x="245121" y="85692"/>
                      <a:pt x="272666" y="162858"/>
                      <a:pt x="272666" y="162858"/>
                    </a:cubicBezTo>
                    <a:lnTo>
                      <a:pt x="187094" y="188580"/>
                    </a:lnTo>
                    <a:lnTo>
                      <a:pt x="148106" y="84274"/>
                    </a:lnTo>
                    <a:lnTo>
                      <a:pt x="-49" y="76274"/>
                    </a:lnTo>
                    <a:lnTo>
                      <a:pt x="19698" y="-83"/>
                    </a:lnTo>
                    <a:lnTo>
                      <a:pt x="158942" y="3563"/>
                    </a:lnTo>
                    <a:cubicBezTo>
                      <a:pt x="195580" y="4647"/>
                      <a:pt x="227490" y="28900"/>
                      <a:pt x="238336" y="63919"/>
                    </a:cubicBezTo>
                    <a:close/>
                  </a:path>
                </a:pathLst>
              </a:custGeom>
              <a:solidFill>
                <a:srgbClr val="1C7DE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 127">
                <a:extLst>
                  <a:ext uri="{FF2B5EF4-FFF2-40B4-BE49-F238E27FC236}">
                    <a16:creationId xmlns:a16="http://schemas.microsoft.com/office/drawing/2014/main" id="{2D7B3A67-F1B0-C94F-B472-ABC6A6227CDD}"/>
                  </a:ext>
                </a:extLst>
              </p:cNvPr>
              <p:cNvSpPr/>
              <p:nvPr/>
            </p:nvSpPr>
            <p:spPr>
              <a:xfrm>
                <a:off x="3043779" y="4016885"/>
                <a:ext cx="138737" cy="138737"/>
              </a:xfrm>
              <a:custGeom>
                <a:avLst/>
                <a:gdLst>
                  <a:gd name="connsiteX0" fmla="*/ 138688 w 138737"/>
                  <a:gd name="connsiteY0" fmla="*/ 69286 h 138737"/>
                  <a:gd name="connsiteX1" fmla="*/ 69319 w 138737"/>
                  <a:gd name="connsiteY1" fmla="*/ 138655 h 138737"/>
                  <a:gd name="connsiteX2" fmla="*/ -49 w 138737"/>
                  <a:gd name="connsiteY2" fmla="*/ 69286 h 138737"/>
                  <a:gd name="connsiteX3" fmla="*/ 69319 w 138737"/>
                  <a:gd name="connsiteY3" fmla="*/ -83 h 138737"/>
                  <a:gd name="connsiteX4" fmla="*/ 138688 w 138737"/>
                  <a:gd name="connsiteY4" fmla="*/ 69286 h 13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37" h="138737">
                    <a:moveTo>
                      <a:pt x="138688" y="69286"/>
                    </a:moveTo>
                    <a:cubicBezTo>
                      <a:pt x="138688" y="107596"/>
                      <a:pt x="107629" y="138655"/>
                      <a:pt x="69319" y="138655"/>
                    </a:cubicBezTo>
                    <a:cubicBezTo>
                      <a:pt x="31010" y="138655"/>
                      <a:pt x="-49" y="107596"/>
                      <a:pt x="-49" y="69286"/>
                    </a:cubicBezTo>
                    <a:cubicBezTo>
                      <a:pt x="-49" y="30976"/>
                      <a:pt x="31010" y="-83"/>
                      <a:pt x="69319" y="-83"/>
                    </a:cubicBezTo>
                    <a:cubicBezTo>
                      <a:pt x="107629" y="-83"/>
                      <a:pt x="138688" y="30976"/>
                      <a:pt x="138688" y="69286"/>
                    </a:cubicBezTo>
                    <a:close/>
                  </a:path>
                </a:pathLst>
              </a:custGeom>
              <a:solidFill>
                <a:srgbClr val="1C7DE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 128">
                <a:extLst>
                  <a:ext uri="{FF2B5EF4-FFF2-40B4-BE49-F238E27FC236}">
                    <a16:creationId xmlns:a16="http://schemas.microsoft.com/office/drawing/2014/main" id="{E9B8E6FE-DBF3-CB4A-95EE-0602F9AD2917}"/>
                  </a:ext>
                </a:extLst>
              </p:cNvPr>
              <p:cNvSpPr/>
              <p:nvPr/>
            </p:nvSpPr>
            <p:spPr>
              <a:xfrm>
                <a:off x="2812078" y="5951613"/>
                <a:ext cx="620469" cy="72102"/>
              </a:xfrm>
              <a:custGeom>
                <a:avLst/>
                <a:gdLst>
                  <a:gd name="connsiteX0" fmla="*/ 0 w 620469"/>
                  <a:gd name="connsiteY0" fmla="*/ 0 h 72102"/>
                  <a:gd name="connsiteX1" fmla="*/ 620470 w 620469"/>
                  <a:gd name="connsiteY1" fmla="*/ 0 h 72102"/>
                  <a:gd name="connsiteX2" fmla="*/ 620470 w 620469"/>
                  <a:gd name="connsiteY2" fmla="*/ 72103 h 72102"/>
                  <a:gd name="connsiteX3" fmla="*/ 0 w 620469"/>
                  <a:gd name="connsiteY3" fmla="*/ 72103 h 7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469" h="72102">
                    <a:moveTo>
                      <a:pt x="0" y="0"/>
                    </a:moveTo>
                    <a:lnTo>
                      <a:pt x="620470" y="0"/>
                    </a:lnTo>
                    <a:lnTo>
                      <a:pt x="620470" y="72103"/>
                    </a:lnTo>
                    <a:lnTo>
                      <a:pt x="0" y="72103"/>
                    </a:lnTo>
                    <a:close/>
                  </a:path>
                </a:pathLst>
              </a:custGeom>
              <a:solidFill>
                <a:srgbClr val="CDC3DD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 129">
                <a:extLst>
                  <a:ext uri="{FF2B5EF4-FFF2-40B4-BE49-F238E27FC236}">
                    <a16:creationId xmlns:a16="http://schemas.microsoft.com/office/drawing/2014/main" id="{20BF8189-CB1C-EE4A-AA6D-557D33B8A1AD}"/>
                  </a:ext>
                </a:extLst>
              </p:cNvPr>
              <p:cNvSpPr/>
              <p:nvPr/>
            </p:nvSpPr>
            <p:spPr>
              <a:xfrm>
                <a:off x="5007774" y="5972879"/>
                <a:ext cx="178839" cy="238850"/>
              </a:xfrm>
              <a:custGeom>
                <a:avLst/>
                <a:gdLst>
                  <a:gd name="connsiteX0" fmla="*/ -49 w 178839"/>
                  <a:gd name="connsiteY0" fmla="*/ 215821 h 238850"/>
                  <a:gd name="connsiteX1" fmla="*/ 61623 w 178839"/>
                  <a:gd name="connsiteY1" fmla="*/ 109692 h 238850"/>
                  <a:gd name="connsiteX2" fmla="*/ 61623 w 178839"/>
                  <a:gd name="connsiteY2" fmla="*/ -83 h 238850"/>
                  <a:gd name="connsiteX3" fmla="*/ 178790 w 178839"/>
                  <a:gd name="connsiteY3" fmla="*/ -83 h 238850"/>
                  <a:gd name="connsiteX4" fmla="*/ 151650 w 178839"/>
                  <a:gd name="connsiteY4" fmla="*/ 132680 h 238850"/>
                  <a:gd name="connsiteX5" fmla="*/ 120055 w 178839"/>
                  <a:gd name="connsiteY5" fmla="*/ 179263 h 238850"/>
                  <a:gd name="connsiteX6" fmla="*/ 30736 w 178839"/>
                  <a:gd name="connsiteY6" fmla="*/ 237898 h 238850"/>
                  <a:gd name="connsiteX7" fmla="*/ -49 w 178839"/>
                  <a:gd name="connsiteY7" fmla="*/ 215821 h 23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839" h="238850">
                    <a:moveTo>
                      <a:pt x="-49" y="215821"/>
                    </a:moveTo>
                    <a:cubicBezTo>
                      <a:pt x="-49" y="212175"/>
                      <a:pt x="61623" y="109692"/>
                      <a:pt x="61623" y="109692"/>
                    </a:cubicBezTo>
                    <a:lnTo>
                      <a:pt x="61623" y="-83"/>
                    </a:lnTo>
                    <a:lnTo>
                      <a:pt x="178790" y="-83"/>
                    </a:lnTo>
                    <a:lnTo>
                      <a:pt x="151650" y="132680"/>
                    </a:lnTo>
                    <a:cubicBezTo>
                      <a:pt x="147752" y="151799"/>
                      <a:pt x="136369" y="168569"/>
                      <a:pt x="120055" y="179263"/>
                    </a:cubicBezTo>
                    <a:lnTo>
                      <a:pt x="30736" y="237898"/>
                    </a:lnTo>
                    <a:cubicBezTo>
                      <a:pt x="30736" y="237898"/>
                      <a:pt x="-49" y="245493"/>
                      <a:pt x="-49" y="215821"/>
                    </a:cubicBezTo>
                    <a:close/>
                  </a:path>
                </a:pathLst>
              </a:custGeom>
              <a:solidFill>
                <a:srgbClr val="CDC3DD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任意多边形 130">
                <a:extLst>
                  <a:ext uri="{FF2B5EF4-FFF2-40B4-BE49-F238E27FC236}">
                    <a16:creationId xmlns:a16="http://schemas.microsoft.com/office/drawing/2014/main" id="{C43CF313-3B78-2E4B-8B45-21AED87F5A22}"/>
                  </a:ext>
                </a:extLst>
              </p:cNvPr>
              <p:cNvSpPr/>
              <p:nvPr/>
            </p:nvSpPr>
            <p:spPr>
              <a:xfrm>
                <a:off x="3721263" y="5551604"/>
                <a:ext cx="167294" cy="167294"/>
              </a:xfrm>
              <a:custGeom>
                <a:avLst/>
                <a:gdLst>
                  <a:gd name="connsiteX0" fmla="*/ 167295 w 167294"/>
                  <a:gd name="connsiteY0" fmla="*/ 83648 h 167294"/>
                  <a:gd name="connsiteX1" fmla="*/ 83647 w 167294"/>
                  <a:gd name="connsiteY1" fmla="*/ 167295 h 167294"/>
                  <a:gd name="connsiteX2" fmla="*/ 0 w 167294"/>
                  <a:gd name="connsiteY2" fmla="*/ 83648 h 167294"/>
                  <a:gd name="connsiteX3" fmla="*/ 83647 w 167294"/>
                  <a:gd name="connsiteY3" fmla="*/ 0 h 167294"/>
                  <a:gd name="connsiteX4" fmla="*/ 167295 w 167294"/>
                  <a:gd name="connsiteY4" fmla="*/ 83648 h 167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294" h="167294">
                    <a:moveTo>
                      <a:pt x="167295" y="83648"/>
                    </a:moveTo>
                    <a:cubicBezTo>
                      <a:pt x="167295" y="129845"/>
                      <a:pt x="129845" y="167295"/>
                      <a:pt x="83647" y="167295"/>
                    </a:cubicBezTo>
                    <a:cubicBezTo>
                      <a:pt x="37450" y="167295"/>
                      <a:pt x="0" y="129845"/>
                      <a:pt x="0" y="83648"/>
                    </a:cubicBezTo>
                    <a:cubicBezTo>
                      <a:pt x="0" y="37450"/>
                      <a:pt x="37450" y="0"/>
                      <a:pt x="83647" y="0"/>
                    </a:cubicBezTo>
                    <a:cubicBezTo>
                      <a:pt x="129844" y="0"/>
                      <a:pt x="167295" y="37450"/>
                      <a:pt x="167295" y="83648"/>
                    </a:cubicBezTo>
                    <a:close/>
                  </a:path>
                </a:pathLst>
              </a:custGeom>
              <a:solidFill>
                <a:srgbClr val="1C7DEF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 131">
                <a:extLst>
                  <a:ext uri="{FF2B5EF4-FFF2-40B4-BE49-F238E27FC236}">
                    <a16:creationId xmlns:a16="http://schemas.microsoft.com/office/drawing/2014/main" id="{593E4B46-4D3B-8B47-B7DC-F96500339BDC}"/>
                  </a:ext>
                </a:extLst>
              </p:cNvPr>
              <p:cNvSpPr/>
              <p:nvPr/>
            </p:nvSpPr>
            <p:spPr>
              <a:xfrm>
                <a:off x="3394876" y="4227118"/>
                <a:ext cx="400110" cy="1266965"/>
              </a:xfrm>
              <a:custGeom>
                <a:avLst/>
                <a:gdLst>
                  <a:gd name="connsiteX0" fmla="*/ -49 w 400110"/>
                  <a:gd name="connsiteY0" fmla="*/ -83 h 1266965"/>
                  <a:gd name="connsiteX1" fmla="*/ 400061 w 400110"/>
                  <a:gd name="connsiteY1" fmla="*/ 1266883 h 1266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10" h="1266965">
                    <a:moveTo>
                      <a:pt x="-49" y="-83"/>
                    </a:moveTo>
                    <a:cubicBezTo>
                      <a:pt x="-49" y="-83"/>
                      <a:pt x="269830" y="863228"/>
                      <a:pt x="400061" y="1266883"/>
                    </a:cubicBez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 132">
                <a:extLst>
                  <a:ext uri="{FF2B5EF4-FFF2-40B4-BE49-F238E27FC236}">
                    <a16:creationId xmlns:a16="http://schemas.microsoft.com/office/drawing/2014/main" id="{F15552B1-5543-F043-9238-F0E1B86B695E}"/>
                  </a:ext>
                </a:extLst>
              </p:cNvPr>
              <p:cNvSpPr/>
              <p:nvPr/>
            </p:nvSpPr>
            <p:spPr>
              <a:xfrm>
                <a:off x="3759948" y="4359171"/>
                <a:ext cx="217625" cy="1032935"/>
              </a:xfrm>
              <a:custGeom>
                <a:avLst/>
                <a:gdLst>
                  <a:gd name="connsiteX0" fmla="*/ -49 w 217625"/>
                  <a:gd name="connsiteY0" fmla="*/ -83 h 1032935"/>
                  <a:gd name="connsiteX1" fmla="*/ 217576 w 217625"/>
                  <a:gd name="connsiteY1" fmla="*/ 1032853 h 103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7625" h="1032935">
                    <a:moveTo>
                      <a:pt x="-49" y="-83"/>
                    </a:moveTo>
                    <a:cubicBezTo>
                      <a:pt x="72459" y="344229"/>
                      <a:pt x="144997" y="688541"/>
                      <a:pt x="217576" y="1032853"/>
                    </a:cubicBezTo>
                  </a:path>
                </a:pathLst>
              </a:custGeom>
              <a:noFill/>
              <a:ln w="10119" cap="flat">
                <a:solidFill>
                  <a:srgbClr val="CDC3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 133">
                <a:extLst>
                  <a:ext uri="{FF2B5EF4-FFF2-40B4-BE49-F238E27FC236}">
                    <a16:creationId xmlns:a16="http://schemas.microsoft.com/office/drawing/2014/main" id="{B4983530-26ED-4045-9195-25F6274F4AEE}"/>
                  </a:ext>
                </a:extLst>
              </p:cNvPr>
              <p:cNvSpPr/>
              <p:nvPr/>
            </p:nvSpPr>
            <p:spPr>
              <a:xfrm>
                <a:off x="4196414" y="4405755"/>
                <a:ext cx="62887" cy="981389"/>
              </a:xfrm>
              <a:custGeom>
                <a:avLst/>
                <a:gdLst>
                  <a:gd name="connsiteX0" fmla="*/ 0 w 62887"/>
                  <a:gd name="connsiteY0" fmla="*/ 0 h 981389"/>
                  <a:gd name="connsiteX1" fmla="*/ 62888 w 62887"/>
                  <a:gd name="connsiteY1" fmla="*/ 981390 h 981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887" h="981389">
                    <a:moveTo>
                      <a:pt x="0" y="0"/>
                    </a:moveTo>
                    <a:lnTo>
                      <a:pt x="62888" y="981390"/>
                    </a:lnTo>
                  </a:path>
                </a:pathLst>
              </a:custGeom>
              <a:ln w="10119" cap="flat">
                <a:solidFill>
                  <a:srgbClr val="CDC3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任意多边形 134">
                <a:extLst>
                  <a:ext uri="{FF2B5EF4-FFF2-40B4-BE49-F238E27FC236}">
                    <a16:creationId xmlns:a16="http://schemas.microsoft.com/office/drawing/2014/main" id="{088F64A0-F32F-2B4D-A063-82A6D3FA8E77}"/>
                  </a:ext>
                </a:extLst>
              </p:cNvPr>
              <p:cNvSpPr/>
              <p:nvPr/>
            </p:nvSpPr>
            <p:spPr>
              <a:xfrm>
                <a:off x="4568270" y="4435932"/>
                <a:ext cx="19342" cy="956781"/>
              </a:xfrm>
              <a:custGeom>
                <a:avLst/>
                <a:gdLst>
                  <a:gd name="connsiteX0" fmla="*/ 19342 w 19342"/>
                  <a:gd name="connsiteY0" fmla="*/ 0 h 956781"/>
                  <a:gd name="connsiteX1" fmla="*/ 0 w 19342"/>
                  <a:gd name="connsiteY1" fmla="*/ 956781 h 95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42" h="956781">
                    <a:moveTo>
                      <a:pt x="19342" y="0"/>
                    </a:moveTo>
                    <a:lnTo>
                      <a:pt x="0" y="956781"/>
                    </a:lnTo>
                  </a:path>
                </a:pathLst>
              </a:custGeom>
              <a:ln w="10119" cap="flat">
                <a:solidFill>
                  <a:srgbClr val="CDC3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" name="任意多边形 135">
                <a:extLst>
                  <a:ext uri="{FF2B5EF4-FFF2-40B4-BE49-F238E27FC236}">
                    <a16:creationId xmlns:a16="http://schemas.microsoft.com/office/drawing/2014/main" id="{78DD06CE-782B-EA4F-9BC0-A383A8AB8FBB}"/>
                  </a:ext>
                </a:extLst>
              </p:cNvPr>
              <p:cNvSpPr/>
              <p:nvPr/>
            </p:nvSpPr>
            <p:spPr>
              <a:xfrm>
                <a:off x="4896278" y="4468642"/>
                <a:ext cx="70988" cy="912628"/>
              </a:xfrm>
              <a:custGeom>
                <a:avLst/>
                <a:gdLst>
                  <a:gd name="connsiteX0" fmla="*/ 70989 w 70988"/>
                  <a:gd name="connsiteY0" fmla="*/ 0 h 912628"/>
                  <a:gd name="connsiteX1" fmla="*/ 0 w 70988"/>
                  <a:gd name="connsiteY1" fmla="*/ 912629 h 91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988" h="912628">
                    <a:moveTo>
                      <a:pt x="70989" y="0"/>
                    </a:moveTo>
                    <a:lnTo>
                      <a:pt x="0" y="912629"/>
                    </a:lnTo>
                  </a:path>
                </a:pathLst>
              </a:custGeom>
              <a:ln w="10119" cap="flat">
                <a:solidFill>
                  <a:srgbClr val="CDC3D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任意多边形 136">
                <a:extLst>
                  <a:ext uri="{FF2B5EF4-FFF2-40B4-BE49-F238E27FC236}">
                    <a16:creationId xmlns:a16="http://schemas.microsoft.com/office/drawing/2014/main" id="{5F9BC559-94A6-3841-AE85-55ED39A7DE3C}"/>
                  </a:ext>
                </a:extLst>
              </p:cNvPr>
              <p:cNvSpPr/>
              <p:nvPr/>
            </p:nvSpPr>
            <p:spPr>
              <a:xfrm>
                <a:off x="3404598" y="5903511"/>
                <a:ext cx="181067" cy="40912"/>
              </a:xfrm>
              <a:custGeom>
                <a:avLst/>
                <a:gdLst>
                  <a:gd name="connsiteX0" fmla="*/ 161624 w 181067"/>
                  <a:gd name="connsiteY0" fmla="*/ 0 h 40912"/>
                  <a:gd name="connsiteX1" fmla="*/ 181067 w 181067"/>
                  <a:gd name="connsiteY1" fmla="*/ 0 h 40912"/>
                  <a:gd name="connsiteX2" fmla="*/ 181067 w 181067"/>
                  <a:gd name="connsiteY2" fmla="*/ 40912 h 40912"/>
                  <a:gd name="connsiteX3" fmla="*/ 161624 w 181067"/>
                  <a:gd name="connsiteY3" fmla="*/ 40912 h 40912"/>
                  <a:gd name="connsiteX4" fmla="*/ 19444 w 181067"/>
                  <a:gd name="connsiteY4" fmla="*/ 40912 h 40912"/>
                  <a:gd name="connsiteX5" fmla="*/ 0 w 181067"/>
                  <a:gd name="connsiteY5" fmla="*/ 40912 h 40912"/>
                  <a:gd name="connsiteX6" fmla="*/ 0 w 181067"/>
                  <a:gd name="connsiteY6" fmla="*/ 0 h 40912"/>
                  <a:gd name="connsiteX7" fmla="*/ 19444 w 181067"/>
                  <a:gd name="connsiteY7" fmla="*/ 0 h 40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1067" h="40912">
                    <a:moveTo>
                      <a:pt x="161624" y="0"/>
                    </a:moveTo>
                    <a:cubicBezTo>
                      <a:pt x="172362" y="0"/>
                      <a:pt x="181067" y="0"/>
                      <a:pt x="181067" y="0"/>
                    </a:cubicBezTo>
                    <a:lnTo>
                      <a:pt x="181067" y="40912"/>
                    </a:lnTo>
                    <a:cubicBezTo>
                      <a:pt x="181067" y="40912"/>
                      <a:pt x="172362" y="40912"/>
                      <a:pt x="161624" y="40912"/>
                    </a:cubicBezTo>
                    <a:lnTo>
                      <a:pt x="19444" y="40912"/>
                    </a:lnTo>
                    <a:cubicBezTo>
                      <a:pt x="8705" y="40912"/>
                      <a:pt x="0" y="40912"/>
                      <a:pt x="0" y="40912"/>
                    </a:cubicBezTo>
                    <a:lnTo>
                      <a:pt x="0" y="0"/>
                    </a:lnTo>
                    <a:cubicBezTo>
                      <a:pt x="0" y="0"/>
                      <a:pt x="8705" y="0"/>
                      <a:pt x="19444" y="0"/>
                    </a:cubicBezTo>
                    <a:close/>
                  </a:path>
                </a:pathLst>
              </a:custGeom>
              <a:solidFill>
                <a:srgbClr val="CDC3DD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 137">
                <a:extLst>
                  <a:ext uri="{FF2B5EF4-FFF2-40B4-BE49-F238E27FC236}">
                    <a16:creationId xmlns:a16="http://schemas.microsoft.com/office/drawing/2014/main" id="{431E4EBA-293F-3B4C-BCBE-82DBEDC5180D}"/>
                  </a:ext>
                </a:extLst>
              </p:cNvPr>
              <p:cNvSpPr/>
              <p:nvPr/>
            </p:nvSpPr>
            <p:spPr>
              <a:xfrm>
                <a:off x="3422320" y="5944524"/>
                <a:ext cx="133775" cy="91141"/>
              </a:xfrm>
              <a:custGeom>
                <a:avLst/>
                <a:gdLst>
                  <a:gd name="connsiteX0" fmla="*/ 133726 w 133775"/>
                  <a:gd name="connsiteY0" fmla="*/ -83 h 91141"/>
                  <a:gd name="connsiteX1" fmla="*/ -49 w 133775"/>
                  <a:gd name="connsiteY1" fmla="*/ -83 h 91141"/>
                  <a:gd name="connsiteX2" fmla="*/ 1369 w 133775"/>
                  <a:gd name="connsiteY2" fmla="*/ 91059 h 9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775" h="91141">
                    <a:moveTo>
                      <a:pt x="133726" y="-83"/>
                    </a:moveTo>
                    <a:lnTo>
                      <a:pt x="-49" y="-83"/>
                    </a:lnTo>
                    <a:lnTo>
                      <a:pt x="1369" y="91059"/>
                    </a:ln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任意多边形 138">
                <a:extLst>
                  <a:ext uri="{FF2B5EF4-FFF2-40B4-BE49-F238E27FC236}">
                    <a16:creationId xmlns:a16="http://schemas.microsoft.com/office/drawing/2014/main" id="{F3F12DB2-CA69-394B-B6BB-202120C6B70D}"/>
                  </a:ext>
                </a:extLst>
              </p:cNvPr>
              <p:cNvSpPr/>
              <p:nvPr/>
            </p:nvSpPr>
            <p:spPr>
              <a:xfrm>
                <a:off x="3422320" y="5903612"/>
                <a:ext cx="148762" cy="10126"/>
              </a:xfrm>
              <a:custGeom>
                <a:avLst/>
                <a:gdLst>
                  <a:gd name="connsiteX0" fmla="*/ -49 w 148762"/>
                  <a:gd name="connsiteY0" fmla="*/ -83 h 10126"/>
                  <a:gd name="connsiteX1" fmla="*/ 148714 w 148762"/>
                  <a:gd name="connsiteY1" fmla="*/ -83 h 1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762" h="10126">
                    <a:moveTo>
                      <a:pt x="-49" y="-83"/>
                    </a:moveTo>
                    <a:lnTo>
                      <a:pt x="148714" y="-83"/>
                    </a:ln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 139">
                <a:extLst>
                  <a:ext uri="{FF2B5EF4-FFF2-40B4-BE49-F238E27FC236}">
                    <a16:creationId xmlns:a16="http://schemas.microsoft.com/office/drawing/2014/main" id="{AC287388-CF3C-834A-AD22-ABFDC4470FE0}"/>
                  </a:ext>
                </a:extLst>
              </p:cNvPr>
              <p:cNvSpPr/>
              <p:nvPr/>
            </p:nvSpPr>
            <p:spPr>
              <a:xfrm>
                <a:off x="5054256" y="5938043"/>
                <a:ext cx="148661" cy="33621"/>
              </a:xfrm>
              <a:custGeom>
                <a:avLst/>
                <a:gdLst>
                  <a:gd name="connsiteX0" fmla="*/ 132661 w 148661"/>
                  <a:gd name="connsiteY0" fmla="*/ 0 h 33621"/>
                  <a:gd name="connsiteX1" fmla="*/ 148662 w 148661"/>
                  <a:gd name="connsiteY1" fmla="*/ 0 h 33621"/>
                  <a:gd name="connsiteX2" fmla="*/ 148662 w 148661"/>
                  <a:gd name="connsiteY2" fmla="*/ 33621 h 33621"/>
                  <a:gd name="connsiteX3" fmla="*/ 132661 w 148661"/>
                  <a:gd name="connsiteY3" fmla="*/ 33621 h 33621"/>
                  <a:gd name="connsiteX4" fmla="*/ 16001 w 148661"/>
                  <a:gd name="connsiteY4" fmla="*/ 33621 h 33621"/>
                  <a:gd name="connsiteX5" fmla="*/ 0 w 148661"/>
                  <a:gd name="connsiteY5" fmla="*/ 33621 h 33621"/>
                  <a:gd name="connsiteX6" fmla="*/ 0 w 148661"/>
                  <a:gd name="connsiteY6" fmla="*/ 0 h 33621"/>
                  <a:gd name="connsiteX7" fmla="*/ 16001 w 148661"/>
                  <a:gd name="connsiteY7" fmla="*/ 0 h 33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661" h="33621">
                    <a:moveTo>
                      <a:pt x="132661" y="0"/>
                    </a:moveTo>
                    <a:cubicBezTo>
                      <a:pt x="141498" y="0"/>
                      <a:pt x="148662" y="0"/>
                      <a:pt x="148662" y="0"/>
                    </a:cubicBezTo>
                    <a:lnTo>
                      <a:pt x="148662" y="33621"/>
                    </a:lnTo>
                    <a:cubicBezTo>
                      <a:pt x="148662" y="33621"/>
                      <a:pt x="141498" y="33621"/>
                      <a:pt x="132661" y="33621"/>
                    </a:cubicBezTo>
                    <a:lnTo>
                      <a:pt x="16001" y="33621"/>
                    </a:lnTo>
                    <a:cubicBezTo>
                      <a:pt x="7164" y="33621"/>
                      <a:pt x="0" y="33621"/>
                      <a:pt x="0" y="33621"/>
                    </a:cubicBezTo>
                    <a:lnTo>
                      <a:pt x="0" y="0"/>
                    </a:lnTo>
                    <a:cubicBezTo>
                      <a:pt x="0" y="0"/>
                      <a:pt x="7164" y="0"/>
                      <a:pt x="16001" y="0"/>
                    </a:cubicBezTo>
                    <a:close/>
                  </a:path>
                </a:pathLst>
              </a:custGeom>
              <a:solidFill>
                <a:srgbClr val="CDC3DD"/>
              </a:solidFill>
              <a:ln w="101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 140">
                <a:extLst>
                  <a:ext uri="{FF2B5EF4-FFF2-40B4-BE49-F238E27FC236}">
                    <a16:creationId xmlns:a16="http://schemas.microsoft.com/office/drawing/2014/main" id="{1B401B97-E171-DC41-9110-09B03FADCA72}"/>
                  </a:ext>
                </a:extLst>
              </p:cNvPr>
              <p:cNvSpPr/>
              <p:nvPr/>
            </p:nvSpPr>
            <p:spPr>
              <a:xfrm>
                <a:off x="5068839" y="5971664"/>
                <a:ext cx="110179" cy="74938"/>
              </a:xfrm>
              <a:custGeom>
                <a:avLst/>
                <a:gdLst>
                  <a:gd name="connsiteX0" fmla="*/ 110130 w 110179"/>
                  <a:gd name="connsiteY0" fmla="*/ -83 h 74938"/>
                  <a:gd name="connsiteX1" fmla="*/ -49 w 110179"/>
                  <a:gd name="connsiteY1" fmla="*/ -83 h 74938"/>
                  <a:gd name="connsiteX2" fmla="*/ 1065 w 110179"/>
                  <a:gd name="connsiteY2" fmla="*/ 74856 h 74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179" h="74938">
                    <a:moveTo>
                      <a:pt x="110130" y="-83"/>
                    </a:moveTo>
                    <a:lnTo>
                      <a:pt x="-49" y="-83"/>
                    </a:lnTo>
                    <a:lnTo>
                      <a:pt x="1065" y="74856"/>
                    </a:ln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 141">
                <a:extLst>
                  <a:ext uri="{FF2B5EF4-FFF2-40B4-BE49-F238E27FC236}">
                    <a16:creationId xmlns:a16="http://schemas.microsoft.com/office/drawing/2014/main" id="{5D070835-906F-9843-84D5-9C28E41F4ADC}"/>
                  </a:ext>
                </a:extLst>
              </p:cNvPr>
              <p:cNvSpPr/>
              <p:nvPr/>
            </p:nvSpPr>
            <p:spPr>
              <a:xfrm>
                <a:off x="5068839" y="5938043"/>
                <a:ext cx="122129" cy="10126"/>
              </a:xfrm>
              <a:custGeom>
                <a:avLst/>
                <a:gdLst>
                  <a:gd name="connsiteX0" fmla="*/ -49 w 122129"/>
                  <a:gd name="connsiteY0" fmla="*/ -83 h 10126"/>
                  <a:gd name="connsiteX1" fmla="*/ 122080 w 122129"/>
                  <a:gd name="connsiteY1" fmla="*/ -83 h 1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129" h="10126">
                    <a:moveTo>
                      <a:pt x="-49" y="-83"/>
                    </a:moveTo>
                    <a:lnTo>
                      <a:pt x="122080" y="-83"/>
                    </a:lnTo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 142">
                <a:extLst>
                  <a:ext uri="{FF2B5EF4-FFF2-40B4-BE49-F238E27FC236}">
                    <a16:creationId xmlns:a16="http://schemas.microsoft.com/office/drawing/2014/main" id="{84A83BB5-348C-1748-8C3A-8520A9126291}"/>
                  </a:ext>
                </a:extLst>
              </p:cNvPr>
              <p:cNvSpPr/>
              <p:nvPr/>
            </p:nvSpPr>
            <p:spPr>
              <a:xfrm>
                <a:off x="3367635" y="6160630"/>
                <a:ext cx="27950" cy="27950"/>
              </a:xfrm>
              <a:custGeom>
                <a:avLst/>
                <a:gdLst>
                  <a:gd name="connsiteX0" fmla="*/ 27901 w 27950"/>
                  <a:gd name="connsiteY0" fmla="*/ 13892 h 27950"/>
                  <a:gd name="connsiteX1" fmla="*/ 13926 w 27950"/>
                  <a:gd name="connsiteY1" fmla="*/ 27868 h 27950"/>
                  <a:gd name="connsiteX2" fmla="*/ -49 w 27950"/>
                  <a:gd name="connsiteY2" fmla="*/ 13892 h 27950"/>
                  <a:gd name="connsiteX3" fmla="*/ 13926 w 27950"/>
                  <a:gd name="connsiteY3" fmla="*/ -83 h 27950"/>
                  <a:gd name="connsiteX4" fmla="*/ 27901 w 27950"/>
                  <a:gd name="connsiteY4" fmla="*/ 13892 h 2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50" h="27950">
                    <a:moveTo>
                      <a:pt x="27901" y="13892"/>
                    </a:moveTo>
                    <a:cubicBezTo>
                      <a:pt x="27901" y="21609"/>
                      <a:pt x="21642" y="27868"/>
                      <a:pt x="13926" y="27868"/>
                    </a:cubicBezTo>
                    <a:cubicBezTo>
                      <a:pt x="6209" y="27868"/>
                      <a:pt x="-49" y="21609"/>
                      <a:pt x="-49" y="13892"/>
                    </a:cubicBezTo>
                    <a:cubicBezTo>
                      <a:pt x="-49" y="6176"/>
                      <a:pt x="6209" y="-83"/>
                      <a:pt x="13926" y="-83"/>
                    </a:cubicBezTo>
                    <a:cubicBezTo>
                      <a:pt x="21642" y="-83"/>
                      <a:pt x="27901" y="6176"/>
                      <a:pt x="27901" y="13892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 143">
                <a:extLst>
                  <a:ext uri="{FF2B5EF4-FFF2-40B4-BE49-F238E27FC236}">
                    <a16:creationId xmlns:a16="http://schemas.microsoft.com/office/drawing/2014/main" id="{99675D52-C278-6042-816C-7294962101FE}"/>
                  </a:ext>
                </a:extLst>
              </p:cNvPr>
              <p:cNvSpPr/>
              <p:nvPr/>
            </p:nvSpPr>
            <p:spPr>
              <a:xfrm>
                <a:off x="5018711" y="6176124"/>
                <a:ext cx="27949" cy="27950"/>
              </a:xfrm>
              <a:custGeom>
                <a:avLst/>
                <a:gdLst>
                  <a:gd name="connsiteX0" fmla="*/ 27900 w 27949"/>
                  <a:gd name="connsiteY0" fmla="*/ 13892 h 27950"/>
                  <a:gd name="connsiteX1" fmla="*/ 13925 w 27949"/>
                  <a:gd name="connsiteY1" fmla="*/ 27868 h 27950"/>
                  <a:gd name="connsiteX2" fmla="*/ -49 w 27949"/>
                  <a:gd name="connsiteY2" fmla="*/ 13892 h 27950"/>
                  <a:gd name="connsiteX3" fmla="*/ 13925 w 27949"/>
                  <a:gd name="connsiteY3" fmla="*/ -83 h 27950"/>
                  <a:gd name="connsiteX4" fmla="*/ 27900 w 27949"/>
                  <a:gd name="connsiteY4" fmla="*/ 13892 h 2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49" h="27950">
                    <a:moveTo>
                      <a:pt x="27900" y="13892"/>
                    </a:moveTo>
                    <a:cubicBezTo>
                      <a:pt x="27900" y="21609"/>
                      <a:pt x="21642" y="27868"/>
                      <a:pt x="13925" y="27868"/>
                    </a:cubicBezTo>
                    <a:cubicBezTo>
                      <a:pt x="6209" y="27868"/>
                      <a:pt x="-49" y="21609"/>
                      <a:pt x="-49" y="13892"/>
                    </a:cubicBezTo>
                    <a:cubicBezTo>
                      <a:pt x="-49" y="6176"/>
                      <a:pt x="6209" y="-83"/>
                      <a:pt x="13925" y="-83"/>
                    </a:cubicBezTo>
                    <a:cubicBezTo>
                      <a:pt x="21642" y="-83"/>
                      <a:pt x="27900" y="6176"/>
                      <a:pt x="27900" y="13892"/>
                    </a:cubicBezTo>
                    <a:close/>
                  </a:path>
                </a:pathLst>
              </a:custGeom>
              <a:noFill/>
              <a:ln w="7589" cap="rnd">
                <a:solidFill>
                  <a:srgbClr val="00163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3" name="iSľïḋê">
            <a:extLst>
              <a:ext uri="{FF2B5EF4-FFF2-40B4-BE49-F238E27FC236}">
                <a16:creationId xmlns:a16="http://schemas.microsoft.com/office/drawing/2014/main" id="{853BD3B2-9C77-9845-A2EF-54B02F850340}"/>
              </a:ext>
            </a:extLst>
          </p:cNvPr>
          <p:cNvSpPr txBox="1">
            <a:spLocks/>
          </p:cNvSpPr>
          <p:nvPr/>
        </p:nvSpPr>
        <p:spPr>
          <a:xfrm>
            <a:off x="5351306" y="2954588"/>
            <a:ext cx="10871194" cy="541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800" dirty="0">
                <a:solidFill>
                  <a:schemeClr val="accent1"/>
                </a:solidFill>
              </a:rPr>
              <a:t>AR</a:t>
            </a:r>
            <a:r>
              <a:rPr lang="zh-CN" altLang="en-US" sz="1800" dirty="0">
                <a:solidFill>
                  <a:schemeClr val="accent1"/>
                </a:solidFill>
              </a:rPr>
              <a:t>技术日蓬勃发展</a:t>
            </a:r>
            <a:endParaRPr lang="zh-CN" altLang="zh-CN" sz="1800" dirty="0">
              <a:solidFill>
                <a:schemeClr val="accent1"/>
              </a:solidFill>
            </a:endParaRPr>
          </a:p>
        </p:txBody>
      </p:sp>
      <p:sp>
        <p:nvSpPr>
          <p:cNvPr id="144" name="iSľïḋê">
            <a:extLst>
              <a:ext uri="{FF2B5EF4-FFF2-40B4-BE49-F238E27FC236}">
                <a16:creationId xmlns:a16="http://schemas.microsoft.com/office/drawing/2014/main" id="{E27C5612-434D-154A-B547-DC5C316CE699}"/>
              </a:ext>
            </a:extLst>
          </p:cNvPr>
          <p:cNvSpPr txBox="1">
            <a:spLocks/>
          </p:cNvSpPr>
          <p:nvPr/>
        </p:nvSpPr>
        <p:spPr>
          <a:xfrm>
            <a:off x="5323712" y="1851200"/>
            <a:ext cx="10871194" cy="541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accent1"/>
                </a:solidFill>
              </a:rPr>
              <a:t>消费类行业的市场容量不断扩充，需要探索新的消费体验范式</a:t>
            </a:r>
          </a:p>
        </p:txBody>
      </p:sp>
      <p:sp>
        <p:nvSpPr>
          <p:cNvPr id="145" name="iSľïḋê">
            <a:extLst>
              <a:ext uri="{FF2B5EF4-FFF2-40B4-BE49-F238E27FC236}">
                <a16:creationId xmlns:a16="http://schemas.microsoft.com/office/drawing/2014/main" id="{CD5F0292-1CED-0D44-AFD5-AB5D9FD2C82B}"/>
              </a:ext>
            </a:extLst>
          </p:cNvPr>
          <p:cNvSpPr txBox="1">
            <a:spLocks/>
          </p:cNvSpPr>
          <p:nvPr/>
        </p:nvSpPr>
        <p:spPr>
          <a:xfrm>
            <a:off x="5351306" y="2278453"/>
            <a:ext cx="6167597" cy="541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solidFill>
                  <a:schemeClr val="bg1"/>
                </a:solidFill>
              </a:rPr>
              <a:t>现有推荐算法体验较差 出现营销疲劳状况</a:t>
            </a:r>
            <a:r>
              <a:rPr lang="en-US" altLang="zh-CN" dirty="0">
                <a:solidFill>
                  <a:schemeClr val="bg1"/>
                </a:solidFill>
              </a:rPr>
              <a:t>    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46" name="iSľïḋê">
            <a:extLst>
              <a:ext uri="{FF2B5EF4-FFF2-40B4-BE49-F238E27FC236}">
                <a16:creationId xmlns:a16="http://schemas.microsoft.com/office/drawing/2014/main" id="{04AFB3E4-9AAC-A041-9E8A-226610A3DF28}"/>
              </a:ext>
            </a:extLst>
          </p:cNvPr>
          <p:cNvSpPr txBox="1">
            <a:spLocks/>
          </p:cNvSpPr>
          <p:nvPr/>
        </p:nvSpPr>
        <p:spPr>
          <a:xfrm>
            <a:off x="5332256" y="3345252"/>
            <a:ext cx="6186647" cy="692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solidFill>
                  <a:schemeClr val="bg1"/>
                </a:solidFill>
              </a:rPr>
              <a:t>越来越多的公司致力于</a:t>
            </a:r>
            <a:r>
              <a:rPr lang="en-US" altLang="zh-CN" dirty="0">
                <a:solidFill>
                  <a:schemeClr val="bg1"/>
                </a:solidFill>
              </a:rPr>
              <a:t>AR</a:t>
            </a:r>
            <a:r>
              <a:rPr lang="zh-CN" altLang="zh-CN" dirty="0">
                <a:solidFill>
                  <a:schemeClr val="bg1"/>
                </a:solidFill>
              </a:rPr>
              <a:t>技术的开发</a:t>
            </a:r>
            <a:r>
              <a:rPr lang="en-US" altLang="zh-CN" dirty="0">
                <a:solidFill>
                  <a:schemeClr val="bg1"/>
                </a:solidFill>
              </a:rPr>
              <a:t>, AR</a:t>
            </a:r>
            <a:r>
              <a:rPr lang="zh-CN" altLang="en-US" dirty="0">
                <a:solidFill>
                  <a:schemeClr val="bg1"/>
                </a:solidFill>
              </a:rPr>
              <a:t>技术在</a:t>
            </a:r>
            <a:r>
              <a:rPr lang="zh-CN" altLang="zh-CN" dirty="0">
                <a:solidFill>
                  <a:schemeClr val="bg1"/>
                </a:solidFill>
              </a:rPr>
              <a:t>生活中越来越多见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pPr lvl="0"/>
            <a:r>
              <a:rPr lang="zh-CN" altLang="zh-CN" dirty="0">
                <a:solidFill>
                  <a:schemeClr val="bg1"/>
                </a:solidFill>
              </a:rPr>
              <a:t>使用逐渐广泛 </a:t>
            </a:r>
          </a:p>
        </p:txBody>
      </p:sp>
      <p:sp>
        <p:nvSpPr>
          <p:cNvPr id="147" name="iSľïḋê">
            <a:extLst>
              <a:ext uri="{FF2B5EF4-FFF2-40B4-BE49-F238E27FC236}">
                <a16:creationId xmlns:a16="http://schemas.microsoft.com/office/drawing/2014/main" id="{F0F84F00-5DCE-894B-A544-9516363AA619}"/>
              </a:ext>
            </a:extLst>
          </p:cNvPr>
          <p:cNvSpPr txBox="1">
            <a:spLocks/>
          </p:cNvSpPr>
          <p:nvPr/>
        </p:nvSpPr>
        <p:spPr>
          <a:xfrm>
            <a:off x="5351306" y="4716991"/>
            <a:ext cx="6186647" cy="692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>
                <a:solidFill>
                  <a:schemeClr val="bg1"/>
                </a:solidFill>
              </a:rPr>
              <a:t>越来越多的公司致力于</a:t>
            </a:r>
            <a:r>
              <a:rPr lang="en-US" altLang="zh-CN" dirty="0">
                <a:solidFill>
                  <a:schemeClr val="bg1"/>
                </a:solidFill>
              </a:rPr>
              <a:t>AR</a:t>
            </a:r>
            <a:r>
              <a:rPr lang="zh-CN" altLang="zh-CN" dirty="0">
                <a:solidFill>
                  <a:schemeClr val="bg1"/>
                </a:solidFill>
              </a:rPr>
              <a:t>技术的开发</a:t>
            </a:r>
            <a:r>
              <a:rPr lang="en-US" altLang="zh-CN" dirty="0">
                <a:solidFill>
                  <a:schemeClr val="bg1"/>
                </a:solidFill>
              </a:rPr>
              <a:t>, AR</a:t>
            </a:r>
            <a:r>
              <a:rPr lang="zh-CN" altLang="en-US" dirty="0">
                <a:solidFill>
                  <a:schemeClr val="bg1"/>
                </a:solidFill>
              </a:rPr>
              <a:t>技术在</a:t>
            </a:r>
            <a:r>
              <a:rPr lang="zh-CN" altLang="zh-CN" dirty="0">
                <a:solidFill>
                  <a:schemeClr val="bg1"/>
                </a:solidFill>
              </a:rPr>
              <a:t>生活中越来越多见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pPr lvl="0"/>
            <a:r>
              <a:rPr lang="zh-CN" altLang="zh-CN" dirty="0">
                <a:solidFill>
                  <a:schemeClr val="bg1"/>
                </a:solidFill>
              </a:rPr>
              <a:t>使用逐渐广泛 </a:t>
            </a:r>
          </a:p>
        </p:txBody>
      </p:sp>
    </p:spTree>
    <p:extLst>
      <p:ext uri="{BB962C8B-B14F-4D97-AF65-F5344CB8AC3E}">
        <p14:creationId xmlns:p14="http://schemas.microsoft.com/office/powerpoint/2010/main" val="400323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竞品分析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C8E315F-75BD-8443-8CB9-D871D26EAC34}"/>
              </a:ext>
            </a:extLst>
          </p:cNvPr>
          <p:cNvGrpSpPr/>
          <p:nvPr/>
        </p:nvGrpSpPr>
        <p:grpSpPr>
          <a:xfrm>
            <a:off x="1439897" y="2267226"/>
            <a:ext cx="4242849" cy="2770646"/>
            <a:chOff x="1439897" y="2267226"/>
            <a:chExt cx="4242849" cy="277064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D8CD7E6-3714-0646-BF69-F769BCF2C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270" y="2267226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图片 8" descr="图表&#10;&#10;低可信度描述已自动生成">
              <a:extLst>
                <a:ext uri="{FF2B5EF4-FFF2-40B4-BE49-F238E27FC236}">
                  <a16:creationId xmlns:a16="http://schemas.microsoft.com/office/drawing/2014/main" id="{1C21B4E3-72A8-7F4B-A0C9-A06C39FCC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365" y="2267226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5" name="图片 14" descr="图标&#10;&#10;描述已自动生成">
              <a:extLst>
                <a:ext uri="{FF2B5EF4-FFF2-40B4-BE49-F238E27FC236}">
                  <a16:creationId xmlns:a16="http://schemas.microsoft.com/office/drawing/2014/main" id="{791EB5A0-CEEA-4545-817E-C84BB6AB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270" y="3870775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36083AE-7E07-E643-985C-9A875E9F2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8217" y="2267226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图片 17" descr="文本&#10;&#10;低可信度描述已自动生成">
              <a:extLst>
                <a:ext uri="{FF2B5EF4-FFF2-40B4-BE49-F238E27FC236}">
                  <a16:creationId xmlns:a16="http://schemas.microsoft.com/office/drawing/2014/main" id="{EC96D8B2-73D1-E547-8789-17D5E8CE9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85" b="-12251"/>
            <a:stretch/>
          </p:blipFill>
          <p:spPr>
            <a:xfrm>
              <a:off x="3242365" y="4001511"/>
              <a:ext cx="720000" cy="577544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91A5418-3EE5-414A-8B77-5D73966405C8}"/>
                </a:ext>
              </a:extLst>
            </p:cNvPr>
            <p:cNvSpPr txBox="1"/>
            <p:nvPr/>
          </p:nvSpPr>
          <p:spPr>
            <a:xfrm>
              <a:off x="1744224" y="3131067"/>
              <a:ext cx="5180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00" dirty="0">
                  <a:solidFill>
                    <a:schemeClr val="bg1"/>
                  </a:solidFill>
                </a:rPr>
                <a:t>得物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8FA417A-39C6-4240-811A-0C13C4848E63}"/>
                </a:ext>
              </a:extLst>
            </p:cNvPr>
            <p:cNvSpPr txBox="1"/>
            <p:nvPr/>
          </p:nvSpPr>
          <p:spPr>
            <a:xfrm>
              <a:off x="3176607" y="3135875"/>
              <a:ext cx="85151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00" dirty="0">
                  <a:solidFill>
                    <a:schemeClr val="bg1"/>
                  </a:solidFill>
                </a:rPr>
                <a:t>高德地图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F6001B1-4694-5D4A-A041-8C990A06B5A3}"/>
                </a:ext>
              </a:extLst>
            </p:cNvPr>
            <p:cNvSpPr txBox="1"/>
            <p:nvPr/>
          </p:nvSpPr>
          <p:spPr>
            <a:xfrm>
              <a:off x="4715815" y="3135875"/>
              <a:ext cx="68480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00" dirty="0">
                  <a:solidFill>
                    <a:schemeClr val="bg1"/>
                  </a:solidFill>
                </a:rPr>
                <a:t>随便走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43AA974-365E-5F45-A761-BF946A8BB3CC}"/>
                </a:ext>
              </a:extLst>
            </p:cNvPr>
            <p:cNvSpPr txBox="1"/>
            <p:nvPr/>
          </p:nvSpPr>
          <p:spPr>
            <a:xfrm>
              <a:off x="3176607" y="4740161"/>
              <a:ext cx="74892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00" dirty="0">
                  <a:solidFill>
                    <a:schemeClr val="bg1"/>
                  </a:solidFill>
                </a:rPr>
                <a:t>神奇</a:t>
              </a:r>
              <a:r>
                <a:rPr kumimoji="1" lang="en-US" altLang="zh-CN" sz="1300" dirty="0">
                  <a:solidFill>
                    <a:schemeClr val="bg1"/>
                  </a:solidFill>
                </a:rPr>
                <a:t>AR</a:t>
              </a:r>
              <a:endParaRPr kumimoji="1" lang="zh-CN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BD0F9C3-DA78-084B-8A55-29A3B84D8793}"/>
                </a:ext>
              </a:extLst>
            </p:cNvPr>
            <p:cNvSpPr txBox="1"/>
            <p:nvPr/>
          </p:nvSpPr>
          <p:spPr>
            <a:xfrm>
              <a:off x="1439897" y="4740161"/>
              <a:ext cx="10823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00" dirty="0">
                  <a:solidFill>
                    <a:schemeClr val="bg1"/>
                  </a:solidFill>
                </a:rPr>
                <a:t>华为</a:t>
              </a:r>
              <a:r>
                <a:rPr kumimoji="1" lang="en-US" altLang="zh-CN" sz="1300" dirty="0">
                  <a:solidFill>
                    <a:schemeClr val="bg1"/>
                  </a:solidFill>
                </a:rPr>
                <a:t>AR</a:t>
              </a:r>
              <a:r>
                <a:rPr kumimoji="1" lang="zh-CN" altLang="en-US" sz="1300" dirty="0">
                  <a:solidFill>
                    <a:schemeClr val="bg1"/>
                  </a:solidFill>
                </a:rPr>
                <a:t>地图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9B4E0A34-2D5C-204B-88A3-D1E7D1A63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98217" y="3930283"/>
              <a:ext cx="723158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1366E1B-5221-4F4C-9189-026A9BC3FCDF}"/>
                </a:ext>
              </a:extLst>
            </p:cNvPr>
            <p:cNvSpPr txBox="1"/>
            <p:nvPr/>
          </p:nvSpPr>
          <p:spPr>
            <a:xfrm>
              <a:off x="4433686" y="4745484"/>
              <a:ext cx="12490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00" dirty="0">
                  <a:solidFill>
                    <a:schemeClr val="bg1"/>
                  </a:solidFill>
                </a:rPr>
                <a:t>物理实验室</a:t>
              </a:r>
              <a:r>
                <a:rPr kumimoji="1" lang="en-US" altLang="zh-CN" sz="1300" dirty="0">
                  <a:solidFill>
                    <a:schemeClr val="bg1"/>
                  </a:solidFill>
                </a:rPr>
                <a:t>AR</a:t>
              </a:r>
              <a:endParaRPr kumimoji="1" lang="zh-CN" altLang="en-US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664C24B-1F05-9A45-99C3-EBC11250331E}"/>
              </a:ext>
            </a:extLst>
          </p:cNvPr>
          <p:cNvSpPr txBox="1"/>
          <p:nvPr/>
        </p:nvSpPr>
        <p:spPr>
          <a:xfrm>
            <a:off x="6374415" y="3086544"/>
            <a:ext cx="477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</a:rPr>
              <a:t>无法在室内精准导航</a:t>
            </a:r>
            <a:endParaRPr kumimoji="1"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CE29E5-083D-B141-A47E-F95D8DB6F4B7}"/>
              </a:ext>
            </a:extLst>
          </p:cNvPr>
          <p:cNvSpPr txBox="1"/>
          <p:nvPr/>
        </p:nvSpPr>
        <p:spPr>
          <a:xfrm>
            <a:off x="6383769" y="2267226"/>
            <a:ext cx="406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</a:rPr>
              <a:t>功能单一，不能达到引流的目的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105B98-68BB-614E-B57C-D7A430623DE0}"/>
              </a:ext>
            </a:extLst>
          </p:cNvPr>
          <p:cNvSpPr txBox="1"/>
          <p:nvPr/>
        </p:nvSpPr>
        <p:spPr>
          <a:xfrm>
            <a:off x="6383769" y="3905862"/>
            <a:ext cx="2012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</a:rPr>
              <a:t>支持的地区少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endParaRPr kumimoji="1"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39C8B2-762D-4C26-B563-5C89AD88D0E0}"/>
              </a:ext>
            </a:extLst>
          </p:cNvPr>
          <p:cNvSpPr txBox="1"/>
          <p:nvPr/>
        </p:nvSpPr>
        <p:spPr>
          <a:xfrm>
            <a:off x="6374415" y="4678606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</a:rPr>
              <a:t>对移动设备有要求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endParaRPr kumimoji="1"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82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业务目标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AC63857-F868-8E40-9077-53974D803748}"/>
              </a:ext>
            </a:extLst>
          </p:cNvPr>
          <p:cNvGrpSpPr>
            <a:grpSpLocks noChangeAspect="1"/>
          </p:cNvGrpSpPr>
          <p:nvPr/>
        </p:nvGrpSpPr>
        <p:grpSpPr>
          <a:xfrm>
            <a:off x="1399779" y="2192861"/>
            <a:ext cx="9392442" cy="3178256"/>
            <a:chOff x="1399779" y="2192861"/>
            <a:chExt cx="9392442" cy="3178256"/>
          </a:xfrm>
        </p:grpSpPr>
        <p:sp>
          <p:nvSpPr>
            <p:cNvPr id="68" name="i$ḷiďe">
              <a:extLst>
                <a:ext uri="{FF2B5EF4-FFF2-40B4-BE49-F238E27FC236}">
                  <a16:creationId xmlns:a16="http://schemas.microsoft.com/office/drawing/2014/main" id="{7F2E5BC6-13A2-624E-ADA0-ECF52157F831}"/>
                </a:ext>
              </a:extLst>
            </p:cNvPr>
            <p:cNvSpPr/>
            <p:nvPr/>
          </p:nvSpPr>
          <p:spPr>
            <a:xfrm>
              <a:off x="1399779" y="2192861"/>
              <a:ext cx="3178256" cy="3178256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69" name="í$1ïḑé">
              <a:extLst>
                <a:ext uri="{FF2B5EF4-FFF2-40B4-BE49-F238E27FC236}">
                  <a16:creationId xmlns:a16="http://schemas.microsoft.com/office/drawing/2014/main" id="{73C1F7B5-540E-2C4B-BE22-BB4A6A3EA2AF}"/>
                </a:ext>
              </a:extLst>
            </p:cNvPr>
            <p:cNvSpPr/>
            <p:nvPr/>
          </p:nvSpPr>
          <p:spPr>
            <a:xfrm>
              <a:off x="4506872" y="2192861"/>
              <a:ext cx="3178256" cy="3178256"/>
            </a:xfrm>
            <a:prstGeom prst="ellipse">
              <a:avLst/>
            </a:prstGeom>
            <a:noFill/>
            <a:ln w="19050" cap="rnd">
              <a:solidFill>
                <a:schemeClr val="accent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70" name="iślïḑe">
              <a:extLst>
                <a:ext uri="{FF2B5EF4-FFF2-40B4-BE49-F238E27FC236}">
                  <a16:creationId xmlns:a16="http://schemas.microsoft.com/office/drawing/2014/main" id="{2F43B8C6-8DB9-1042-A34A-6555D4E7ACFD}"/>
                </a:ext>
              </a:extLst>
            </p:cNvPr>
            <p:cNvSpPr/>
            <p:nvPr/>
          </p:nvSpPr>
          <p:spPr>
            <a:xfrm>
              <a:off x="7613965" y="2192861"/>
              <a:ext cx="3178256" cy="3178256"/>
            </a:xfrm>
            <a:prstGeom prst="ellips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72" name="íṩľîḓê">
              <a:extLst>
                <a:ext uri="{FF2B5EF4-FFF2-40B4-BE49-F238E27FC236}">
                  <a16:creationId xmlns:a16="http://schemas.microsoft.com/office/drawing/2014/main" id="{4EDFC85D-652E-7F4D-9E98-6C38C85CE51A}"/>
                </a:ext>
              </a:extLst>
            </p:cNvPr>
            <p:cNvSpPr/>
            <p:nvPr/>
          </p:nvSpPr>
          <p:spPr>
            <a:xfrm>
              <a:off x="1633045" y="2426127"/>
              <a:ext cx="466532" cy="466532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r>
                <a:rPr lang="en-US" altLang="zh-CN" sz="1400" b="1" dirty="0">
                  <a:solidFill>
                    <a:schemeClr val="bg1"/>
                  </a:solidFill>
                </a:rPr>
                <a:t>O1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ïśḻide">
              <a:extLst>
                <a:ext uri="{FF2B5EF4-FFF2-40B4-BE49-F238E27FC236}">
                  <a16:creationId xmlns:a16="http://schemas.microsoft.com/office/drawing/2014/main" id="{DC0A7A29-59AA-6F45-93C8-A73AEBBCB032}"/>
                </a:ext>
              </a:extLst>
            </p:cNvPr>
            <p:cNvSpPr/>
            <p:nvPr/>
          </p:nvSpPr>
          <p:spPr>
            <a:xfrm>
              <a:off x="4740138" y="2426127"/>
              <a:ext cx="466532" cy="466532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r>
                <a:rPr lang="en-US" altLang="zh-CN" sz="1400" b="1" dirty="0">
                  <a:solidFill>
                    <a:schemeClr val="bg1"/>
                  </a:solidFill>
                </a:rPr>
                <a:t>O2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iśḷíḓè">
              <a:extLst>
                <a:ext uri="{FF2B5EF4-FFF2-40B4-BE49-F238E27FC236}">
                  <a16:creationId xmlns:a16="http://schemas.microsoft.com/office/drawing/2014/main" id="{F9B3D6E8-E302-5D48-A1A8-680C9813F424}"/>
                </a:ext>
              </a:extLst>
            </p:cNvPr>
            <p:cNvSpPr/>
            <p:nvPr/>
          </p:nvSpPr>
          <p:spPr>
            <a:xfrm>
              <a:off x="7847231" y="2426127"/>
              <a:ext cx="466532" cy="466532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r>
                <a:rPr lang="en-US" altLang="zh-CN" sz="1400" b="1" dirty="0">
                  <a:solidFill>
                    <a:schemeClr val="bg1"/>
                  </a:solidFill>
                </a:rPr>
                <a:t>O3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îşľïḍé">
              <a:extLst>
                <a:ext uri="{FF2B5EF4-FFF2-40B4-BE49-F238E27FC236}">
                  <a16:creationId xmlns:a16="http://schemas.microsoft.com/office/drawing/2014/main" id="{C716AEF6-BF69-F74A-9588-303D86FE9567}"/>
                </a:ext>
              </a:extLst>
            </p:cNvPr>
            <p:cNvSpPr/>
            <p:nvPr/>
          </p:nvSpPr>
          <p:spPr bwMode="auto">
            <a:xfrm>
              <a:off x="5830913" y="2882900"/>
              <a:ext cx="530174" cy="546100"/>
            </a:xfrm>
            <a:custGeom>
              <a:avLst/>
              <a:gdLst>
                <a:gd name="connsiteX0" fmla="*/ 266700 w 533400"/>
                <a:gd name="connsiteY0" fmla="*/ 285750 h 533400"/>
                <a:gd name="connsiteX1" fmla="*/ 409575 w 533400"/>
                <a:gd name="connsiteY1" fmla="*/ 142875 h 533400"/>
                <a:gd name="connsiteX2" fmla="*/ 266700 w 533400"/>
                <a:gd name="connsiteY2" fmla="*/ 0 h 533400"/>
                <a:gd name="connsiteX3" fmla="*/ 123825 w 533400"/>
                <a:gd name="connsiteY3" fmla="*/ 142875 h 533400"/>
                <a:gd name="connsiteX4" fmla="*/ 266700 w 533400"/>
                <a:gd name="connsiteY4" fmla="*/ 285750 h 533400"/>
                <a:gd name="connsiteX5" fmla="*/ 266700 w 533400"/>
                <a:gd name="connsiteY5" fmla="*/ 19050 h 533400"/>
                <a:gd name="connsiteX6" fmla="*/ 390525 w 533400"/>
                <a:gd name="connsiteY6" fmla="*/ 142875 h 533400"/>
                <a:gd name="connsiteX7" fmla="*/ 266700 w 533400"/>
                <a:gd name="connsiteY7" fmla="*/ 266700 h 533400"/>
                <a:gd name="connsiteX8" fmla="*/ 142875 w 533400"/>
                <a:gd name="connsiteY8" fmla="*/ 142875 h 533400"/>
                <a:gd name="connsiteX9" fmla="*/ 266700 w 533400"/>
                <a:gd name="connsiteY9" fmla="*/ 19050 h 533400"/>
                <a:gd name="connsiteX10" fmla="*/ 419100 w 533400"/>
                <a:gd name="connsiteY10" fmla="*/ 333375 h 533400"/>
                <a:gd name="connsiteX11" fmla="*/ 114300 w 533400"/>
                <a:gd name="connsiteY11" fmla="*/ 333375 h 533400"/>
                <a:gd name="connsiteX12" fmla="*/ 0 w 533400"/>
                <a:gd name="connsiteY12" fmla="*/ 447675 h 533400"/>
                <a:gd name="connsiteX13" fmla="*/ 0 w 533400"/>
                <a:gd name="connsiteY13" fmla="*/ 533400 h 533400"/>
                <a:gd name="connsiteX14" fmla="*/ 19050 w 533400"/>
                <a:gd name="connsiteY14" fmla="*/ 533400 h 533400"/>
                <a:gd name="connsiteX15" fmla="*/ 19050 w 533400"/>
                <a:gd name="connsiteY15" fmla="*/ 447675 h 533400"/>
                <a:gd name="connsiteX16" fmla="*/ 114300 w 533400"/>
                <a:gd name="connsiteY16" fmla="*/ 352425 h 533400"/>
                <a:gd name="connsiteX17" fmla="*/ 419100 w 533400"/>
                <a:gd name="connsiteY17" fmla="*/ 352425 h 533400"/>
                <a:gd name="connsiteX18" fmla="*/ 514350 w 533400"/>
                <a:gd name="connsiteY18" fmla="*/ 447675 h 533400"/>
                <a:gd name="connsiteX19" fmla="*/ 514350 w 533400"/>
                <a:gd name="connsiteY19" fmla="*/ 533400 h 533400"/>
                <a:gd name="connsiteX20" fmla="*/ 533400 w 533400"/>
                <a:gd name="connsiteY20" fmla="*/ 533400 h 533400"/>
                <a:gd name="connsiteX21" fmla="*/ 533400 w 533400"/>
                <a:gd name="connsiteY21" fmla="*/ 447675 h 533400"/>
                <a:gd name="connsiteX22" fmla="*/ 419100 w 533400"/>
                <a:gd name="connsiteY22" fmla="*/ 333375 h 533400"/>
                <a:gd name="connsiteX23" fmla="*/ 342900 w 533400"/>
                <a:gd name="connsiteY23" fmla="*/ 466725 h 533400"/>
                <a:gd name="connsiteX24" fmla="*/ 457200 w 533400"/>
                <a:gd name="connsiteY24" fmla="*/ 466725 h 533400"/>
                <a:gd name="connsiteX25" fmla="*/ 457200 w 533400"/>
                <a:gd name="connsiteY25" fmla="*/ 447675 h 533400"/>
                <a:gd name="connsiteX26" fmla="*/ 342900 w 533400"/>
                <a:gd name="connsiteY26" fmla="*/ 447675 h 533400"/>
                <a:gd name="connsiteX27" fmla="*/ 342900 w 533400"/>
                <a:gd name="connsiteY27" fmla="*/ 46672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3400" h="533400">
                  <a:moveTo>
                    <a:pt x="266700" y="285750"/>
                  </a:moveTo>
                  <a:cubicBezTo>
                    <a:pt x="345758" y="285750"/>
                    <a:pt x="409575" y="221933"/>
                    <a:pt x="409575" y="142875"/>
                  </a:cubicBezTo>
                  <a:cubicBezTo>
                    <a:pt x="409575" y="63818"/>
                    <a:pt x="345758" y="0"/>
                    <a:pt x="266700" y="0"/>
                  </a:cubicBezTo>
                  <a:cubicBezTo>
                    <a:pt x="187643" y="0"/>
                    <a:pt x="123825" y="63818"/>
                    <a:pt x="123825" y="142875"/>
                  </a:cubicBezTo>
                  <a:cubicBezTo>
                    <a:pt x="123825" y="221933"/>
                    <a:pt x="187643" y="285750"/>
                    <a:pt x="266700" y="285750"/>
                  </a:cubicBezTo>
                  <a:close/>
                  <a:moveTo>
                    <a:pt x="266700" y="19050"/>
                  </a:moveTo>
                  <a:cubicBezTo>
                    <a:pt x="335280" y="19050"/>
                    <a:pt x="390525" y="74295"/>
                    <a:pt x="390525" y="142875"/>
                  </a:cubicBezTo>
                  <a:cubicBezTo>
                    <a:pt x="390525" y="211455"/>
                    <a:pt x="335280" y="266700"/>
                    <a:pt x="266700" y="266700"/>
                  </a:cubicBezTo>
                  <a:cubicBezTo>
                    <a:pt x="198120" y="266700"/>
                    <a:pt x="142875" y="211455"/>
                    <a:pt x="142875" y="142875"/>
                  </a:cubicBezTo>
                  <a:cubicBezTo>
                    <a:pt x="142875" y="74295"/>
                    <a:pt x="198120" y="19050"/>
                    <a:pt x="266700" y="19050"/>
                  </a:cubicBezTo>
                  <a:close/>
                  <a:moveTo>
                    <a:pt x="419100" y="333375"/>
                  </a:moveTo>
                  <a:lnTo>
                    <a:pt x="114300" y="333375"/>
                  </a:lnTo>
                  <a:cubicBezTo>
                    <a:pt x="51435" y="333375"/>
                    <a:pt x="0" y="384810"/>
                    <a:pt x="0" y="447675"/>
                  </a:cubicBezTo>
                  <a:lnTo>
                    <a:pt x="0" y="533400"/>
                  </a:lnTo>
                  <a:lnTo>
                    <a:pt x="19050" y="533400"/>
                  </a:lnTo>
                  <a:lnTo>
                    <a:pt x="19050" y="447675"/>
                  </a:lnTo>
                  <a:cubicBezTo>
                    <a:pt x="19050" y="395288"/>
                    <a:pt x="61913" y="352425"/>
                    <a:pt x="114300" y="352425"/>
                  </a:cubicBezTo>
                  <a:lnTo>
                    <a:pt x="419100" y="352425"/>
                  </a:lnTo>
                  <a:cubicBezTo>
                    <a:pt x="471488" y="352425"/>
                    <a:pt x="514350" y="395288"/>
                    <a:pt x="514350" y="447675"/>
                  </a:cubicBezTo>
                  <a:lnTo>
                    <a:pt x="514350" y="533400"/>
                  </a:lnTo>
                  <a:lnTo>
                    <a:pt x="533400" y="533400"/>
                  </a:lnTo>
                  <a:lnTo>
                    <a:pt x="533400" y="447675"/>
                  </a:lnTo>
                  <a:cubicBezTo>
                    <a:pt x="533400" y="384810"/>
                    <a:pt x="481965" y="333375"/>
                    <a:pt x="419100" y="333375"/>
                  </a:cubicBezTo>
                  <a:close/>
                  <a:moveTo>
                    <a:pt x="342900" y="466725"/>
                  </a:moveTo>
                  <a:lnTo>
                    <a:pt x="457200" y="466725"/>
                  </a:lnTo>
                  <a:lnTo>
                    <a:pt x="457200" y="447675"/>
                  </a:lnTo>
                  <a:lnTo>
                    <a:pt x="342900" y="447675"/>
                  </a:lnTo>
                  <a:lnTo>
                    <a:pt x="342900" y="466725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í$1iḓé">
              <a:extLst>
                <a:ext uri="{FF2B5EF4-FFF2-40B4-BE49-F238E27FC236}">
                  <a16:creationId xmlns:a16="http://schemas.microsoft.com/office/drawing/2014/main" id="{C9FB8404-D85B-C641-B873-AF244D1C590B}"/>
                </a:ext>
              </a:extLst>
            </p:cNvPr>
            <p:cNvSpPr/>
            <p:nvPr/>
          </p:nvSpPr>
          <p:spPr bwMode="auto">
            <a:xfrm>
              <a:off x="8956941" y="2882900"/>
              <a:ext cx="492304" cy="546100"/>
            </a:xfrm>
            <a:custGeom>
              <a:avLst/>
              <a:gdLst>
                <a:gd name="connsiteX0" fmla="*/ 362430 w 495300"/>
                <a:gd name="connsiteY0" fmla="*/ 621 h 533400"/>
                <a:gd name="connsiteX1" fmla="*/ 400530 w 495300"/>
                <a:gd name="connsiteY1" fmla="*/ 38721 h 533400"/>
                <a:gd name="connsiteX2" fmla="*/ 400530 w 495300"/>
                <a:gd name="connsiteY2" fmla="*/ 38721 h 533400"/>
                <a:gd name="connsiteX3" fmla="*/ 400530 w 495300"/>
                <a:gd name="connsiteY3" fmla="*/ 124446 h 533400"/>
                <a:gd name="connsiteX4" fmla="*/ 362430 w 495300"/>
                <a:gd name="connsiteY4" fmla="*/ 162546 h 533400"/>
                <a:gd name="connsiteX5" fmla="*/ 362430 w 495300"/>
                <a:gd name="connsiteY5" fmla="*/ 162546 h 533400"/>
                <a:gd name="connsiteX6" fmla="*/ 257655 w 495300"/>
                <a:gd name="connsiteY6" fmla="*/ 162546 h 533400"/>
                <a:gd name="connsiteX7" fmla="*/ 257655 w 495300"/>
                <a:gd name="connsiteY7" fmla="*/ 295896 h 533400"/>
                <a:gd name="connsiteX8" fmla="*/ 419580 w 495300"/>
                <a:gd name="connsiteY8" fmla="*/ 295896 h 533400"/>
                <a:gd name="connsiteX9" fmla="*/ 457680 w 495300"/>
                <a:gd name="connsiteY9" fmla="*/ 332091 h 533400"/>
                <a:gd name="connsiteX10" fmla="*/ 457680 w 495300"/>
                <a:gd name="connsiteY10" fmla="*/ 333996 h 533400"/>
                <a:gd name="connsiteX11" fmla="*/ 457680 w 495300"/>
                <a:gd name="connsiteY11" fmla="*/ 438771 h 533400"/>
                <a:gd name="connsiteX12" fmla="*/ 467205 w 495300"/>
                <a:gd name="connsiteY12" fmla="*/ 438771 h 533400"/>
                <a:gd name="connsiteX13" fmla="*/ 495780 w 495300"/>
                <a:gd name="connsiteY13" fmla="*/ 465441 h 533400"/>
                <a:gd name="connsiteX14" fmla="*/ 495780 w 495300"/>
                <a:gd name="connsiteY14" fmla="*/ 467346 h 533400"/>
                <a:gd name="connsiteX15" fmla="*/ 495780 w 495300"/>
                <a:gd name="connsiteY15" fmla="*/ 505446 h 533400"/>
                <a:gd name="connsiteX16" fmla="*/ 467205 w 495300"/>
                <a:gd name="connsiteY16" fmla="*/ 534021 h 533400"/>
                <a:gd name="connsiteX17" fmla="*/ 467205 w 495300"/>
                <a:gd name="connsiteY17" fmla="*/ 534021 h 533400"/>
                <a:gd name="connsiteX18" fmla="*/ 429105 w 495300"/>
                <a:gd name="connsiteY18" fmla="*/ 534021 h 533400"/>
                <a:gd name="connsiteX19" fmla="*/ 400530 w 495300"/>
                <a:gd name="connsiteY19" fmla="*/ 505446 h 533400"/>
                <a:gd name="connsiteX20" fmla="*/ 400530 w 495300"/>
                <a:gd name="connsiteY20" fmla="*/ 505446 h 533400"/>
                <a:gd name="connsiteX21" fmla="*/ 400530 w 495300"/>
                <a:gd name="connsiteY21" fmla="*/ 467346 h 533400"/>
                <a:gd name="connsiteX22" fmla="*/ 429105 w 495300"/>
                <a:gd name="connsiteY22" fmla="*/ 438771 h 533400"/>
                <a:gd name="connsiteX23" fmla="*/ 429105 w 495300"/>
                <a:gd name="connsiteY23" fmla="*/ 438771 h 533400"/>
                <a:gd name="connsiteX24" fmla="*/ 438630 w 495300"/>
                <a:gd name="connsiteY24" fmla="*/ 438771 h 533400"/>
                <a:gd name="connsiteX25" fmla="*/ 438630 w 495300"/>
                <a:gd name="connsiteY25" fmla="*/ 333996 h 533400"/>
                <a:gd name="connsiteX26" fmla="*/ 420533 w 495300"/>
                <a:gd name="connsiteY26" fmla="*/ 314946 h 533400"/>
                <a:gd name="connsiteX27" fmla="*/ 419580 w 495300"/>
                <a:gd name="connsiteY27" fmla="*/ 314946 h 533400"/>
                <a:gd name="connsiteX28" fmla="*/ 257655 w 495300"/>
                <a:gd name="connsiteY28" fmla="*/ 314946 h 533400"/>
                <a:gd name="connsiteX29" fmla="*/ 257655 w 495300"/>
                <a:gd name="connsiteY29" fmla="*/ 438771 h 533400"/>
                <a:gd name="connsiteX30" fmla="*/ 267180 w 495300"/>
                <a:gd name="connsiteY30" fmla="*/ 438771 h 533400"/>
                <a:gd name="connsiteX31" fmla="*/ 295755 w 495300"/>
                <a:gd name="connsiteY31" fmla="*/ 465441 h 533400"/>
                <a:gd name="connsiteX32" fmla="*/ 295755 w 495300"/>
                <a:gd name="connsiteY32" fmla="*/ 467346 h 533400"/>
                <a:gd name="connsiteX33" fmla="*/ 295755 w 495300"/>
                <a:gd name="connsiteY33" fmla="*/ 505446 h 533400"/>
                <a:gd name="connsiteX34" fmla="*/ 267180 w 495300"/>
                <a:gd name="connsiteY34" fmla="*/ 534021 h 533400"/>
                <a:gd name="connsiteX35" fmla="*/ 267180 w 495300"/>
                <a:gd name="connsiteY35" fmla="*/ 534021 h 533400"/>
                <a:gd name="connsiteX36" fmla="*/ 229080 w 495300"/>
                <a:gd name="connsiteY36" fmla="*/ 534021 h 533400"/>
                <a:gd name="connsiteX37" fmla="*/ 200505 w 495300"/>
                <a:gd name="connsiteY37" fmla="*/ 505446 h 533400"/>
                <a:gd name="connsiteX38" fmla="*/ 200505 w 495300"/>
                <a:gd name="connsiteY38" fmla="*/ 505446 h 533400"/>
                <a:gd name="connsiteX39" fmla="*/ 200505 w 495300"/>
                <a:gd name="connsiteY39" fmla="*/ 467346 h 533400"/>
                <a:gd name="connsiteX40" fmla="*/ 229080 w 495300"/>
                <a:gd name="connsiteY40" fmla="*/ 438771 h 533400"/>
                <a:gd name="connsiteX41" fmla="*/ 229080 w 495300"/>
                <a:gd name="connsiteY41" fmla="*/ 438771 h 533400"/>
                <a:gd name="connsiteX42" fmla="*/ 238605 w 495300"/>
                <a:gd name="connsiteY42" fmla="*/ 438771 h 533400"/>
                <a:gd name="connsiteX43" fmla="*/ 238605 w 495300"/>
                <a:gd name="connsiteY43" fmla="*/ 314946 h 533400"/>
                <a:gd name="connsiteX44" fmla="*/ 76680 w 495300"/>
                <a:gd name="connsiteY44" fmla="*/ 314946 h 533400"/>
                <a:gd name="connsiteX45" fmla="*/ 57630 w 495300"/>
                <a:gd name="connsiteY45" fmla="*/ 333044 h 533400"/>
                <a:gd name="connsiteX46" fmla="*/ 57630 w 495300"/>
                <a:gd name="connsiteY46" fmla="*/ 333996 h 533400"/>
                <a:gd name="connsiteX47" fmla="*/ 57630 w 495300"/>
                <a:gd name="connsiteY47" fmla="*/ 438771 h 533400"/>
                <a:gd name="connsiteX48" fmla="*/ 67155 w 495300"/>
                <a:gd name="connsiteY48" fmla="*/ 438771 h 533400"/>
                <a:gd name="connsiteX49" fmla="*/ 95730 w 495300"/>
                <a:gd name="connsiteY49" fmla="*/ 465441 h 533400"/>
                <a:gd name="connsiteX50" fmla="*/ 95730 w 495300"/>
                <a:gd name="connsiteY50" fmla="*/ 467346 h 533400"/>
                <a:gd name="connsiteX51" fmla="*/ 95730 w 495300"/>
                <a:gd name="connsiteY51" fmla="*/ 505446 h 533400"/>
                <a:gd name="connsiteX52" fmla="*/ 67155 w 495300"/>
                <a:gd name="connsiteY52" fmla="*/ 534021 h 533400"/>
                <a:gd name="connsiteX53" fmla="*/ 67155 w 495300"/>
                <a:gd name="connsiteY53" fmla="*/ 534021 h 533400"/>
                <a:gd name="connsiteX54" fmla="*/ 29055 w 495300"/>
                <a:gd name="connsiteY54" fmla="*/ 534021 h 533400"/>
                <a:gd name="connsiteX55" fmla="*/ 480 w 495300"/>
                <a:gd name="connsiteY55" fmla="*/ 505446 h 533400"/>
                <a:gd name="connsiteX56" fmla="*/ 480 w 495300"/>
                <a:gd name="connsiteY56" fmla="*/ 505446 h 533400"/>
                <a:gd name="connsiteX57" fmla="*/ 480 w 495300"/>
                <a:gd name="connsiteY57" fmla="*/ 467346 h 533400"/>
                <a:gd name="connsiteX58" fmla="*/ 29055 w 495300"/>
                <a:gd name="connsiteY58" fmla="*/ 438771 h 533400"/>
                <a:gd name="connsiteX59" fmla="*/ 29055 w 495300"/>
                <a:gd name="connsiteY59" fmla="*/ 438771 h 533400"/>
                <a:gd name="connsiteX60" fmla="*/ 38580 w 495300"/>
                <a:gd name="connsiteY60" fmla="*/ 438771 h 533400"/>
                <a:gd name="connsiteX61" fmla="*/ 38580 w 495300"/>
                <a:gd name="connsiteY61" fmla="*/ 333996 h 533400"/>
                <a:gd name="connsiteX62" fmla="*/ 74775 w 495300"/>
                <a:gd name="connsiteY62" fmla="*/ 295896 h 533400"/>
                <a:gd name="connsiteX63" fmla="*/ 76680 w 495300"/>
                <a:gd name="connsiteY63" fmla="*/ 295896 h 533400"/>
                <a:gd name="connsiteX64" fmla="*/ 238605 w 495300"/>
                <a:gd name="connsiteY64" fmla="*/ 295896 h 533400"/>
                <a:gd name="connsiteX65" fmla="*/ 238605 w 495300"/>
                <a:gd name="connsiteY65" fmla="*/ 162546 h 533400"/>
                <a:gd name="connsiteX66" fmla="*/ 133830 w 495300"/>
                <a:gd name="connsiteY66" fmla="*/ 162546 h 533400"/>
                <a:gd name="connsiteX67" fmla="*/ 95730 w 495300"/>
                <a:gd name="connsiteY67" fmla="*/ 126351 h 533400"/>
                <a:gd name="connsiteX68" fmla="*/ 95730 w 495300"/>
                <a:gd name="connsiteY68" fmla="*/ 124446 h 533400"/>
                <a:gd name="connsiteX69" fmla="*/ 95730 w 495300"/>
                <a:gd name="connsiteY69" fmla="*/ 38721 h 533400"/>
                <a:gd name="connsiteX70" fmla="*/ 133830 w 495300"/>
                <a:gd name="connsiteY70" fmla="*/ 621 h 533400"/>
                <a:gd name="connsiteX71" fmla="*/ 133830 w 495300"/>
                <a:gd name="connsiteY71" fmla="*/ 621 h 533400"/>
                <a:gd name="connsiteX72" fmla="*/ 362430 w 495300"/>
                <a:gd name="connsiteY72" fmla="*/ 621 h 533400"/>
                <a:gd name="connsiteX73" fmla="*/ 67155 w 495300"/>
                <a:gd name="connsiteY73" fmla="*/ 457821 h 533400"/>
                <a:gd name="connsiteX74" fmla="*/ 29055 w 495300"/>
                <a:gd name="connsiteY74" fmla="*/ 457821 h 533400"/>
                <a:gd name="connsiteX75" fmla="*/ 19530 w 495300"/>
                <a:gd name="connsiteY75" fmla="*/ 467346 h 533400"/>
                <a:gd name="connsiteX76" fmla="*/ 19530 w 495300"/>
                <a:gd name="connsiteY76" fmla="*/ 467346 h 533400"/>
                <a:gd name="connsiteX77" fmla="*/ 19530 w 495300"/>
                <a:gd name="connsiteY77" fmla="*/ 505446 h 533400"/>
                <a:gd name="connsiteX78" fmla="*/ 29055 w 495300"/>
                <a:gd name="connsiteY78" fmla="*/ 514971 h 533400"/>
                <a:gd name="connsiteX79" fmla="*/ 29055 w 495300"/>
                <a:gd name="connsiteY79" fmla="*/ 514971 h 533400"/>
                <a:gd name="connsiteX80" fmla="*/ 67155 w 495300"/>
                <a:gd name="connsiteY80" fmla="*/ 514971 h 533400"/>
                <a:gd name="connsiteX81" fmla="*/ 76680 w 495300"/>
                <a:gd name="connsiteY81" fmla="*/ 505446 h 533400"/>
                <a:gd name="connsiteX82" fmla="*/ 76680 w 495300"/>
                <a:gd name="connsiteY82" fmla="*/ 505446 h 533400"/>
                <a:gd name="connsiteX83" fmla="*/ 76680 w 495300"/>
                <a:gd name="connsiteY83" fmla="*/ 467346 h 533400"/>
                <a:gd name="connsiteX84" fmla="*/ 67155 w 495300"/>
                <a:gd name="connsiteY84" fmla="*/ 457821 h 533400"/>
                <a:gd name="connsiteX85" fmla="*/ 67155 w 495300"/>
                <a:gd name="connsiteY85" fmla="*/ 457821 h 533400"/>
                <a:gd name="connsiteX86" fmla="*/ 267180 w 495300"/>
                <a:gd name="connsiteY86" fmla="*/ 457821 h 533400"/>
                <a:gd name="connsiteX87" fmla="*/ 229080 w 495300"/>
                <a:gd name="connsiteY87" fmla="*/ 457821 h 533400"/>
                <a:gd name="connsiteX88" fmla="*/ 219555 w 495300"/>
                <a:gd name="connsiteY88" fmla="*/ 467346 h 533400"/>
                <a:gd name="connsiteX89" fmla="*/ 219555 w 495300"/>
                <a:gd name="connsiteY89" fmla="*/ 467346 h 533400"/>
                <a:gd name="connsiteX90" fmla="*/ 219555 w 495300"/>
                <a:gd name="connsiteY90" fmla="*/ 505446 h 533400"/>
                <a:gd name="connsiteX91" fmla="*/ 229080 w 495300"/>
                <a:gd name="connsiteY91" fmla="*/ 514971 h 533400"/>
                <a:gd name="connsiteX92" fmla="*/ 229080 w 495300"/>
                <a:gd name="connsiteY92" fmla="*/ 514971 h 533400"/>
                <a:gd name="connsiteX93" fmla="*/ 267180 w 495300"/>
                <a:gd name="connsiteY93" fmla="*/ 514971 h 533400"/>
                <a:gd name="connsiteX94" fmla="*/ 276705 w 495300"/>
                <a:gd name="connsiteY94" fmla="*/ 505446 h 533400"/>
                <a:gd name="connsiteX95" fmla="*/ 276705 w 495300"/>
                <a:gd name="connsiteY95" fmla="*/ 505446 h 533400"/>
                <a:gd name="connsiteX96" fmla="*/ 276705 w 495300"/>
                <a:gd name="connsiteY96" fmla="*/ 467346 h 533400"/>
                <a:gd name="connsiteX97" fmla="*/ 267180 w 495300"/>
                <a:gd name="connsiteY97" fmla="*/ 457821 h 533400"/>
                <a:gd name="connsiteX98" fmla="*/ 267180 w 495300"/>
                <a:gd name="connsiteY98" fmla="*/ 457821 h 533400"/>
                <a:gd name="connsiteX99" fmla="*/ 467205 w 495300"/>
                <a:gd name="connsiteY99" fmla="*/ 457821 h 533400"/>
                <a:gd name="connsiteX100" fmla="*/ 429105 w 495300"/>
                <a:gd name="connsiteY100" fmla="*/ 457821 h 533400"/>
                <a:gd name="connsiteX101" fmla="*/ 419580 w 495300"/>
                <a:gd name="connsiteY101" fmla="*/ 467346 h 533400"/>
                <a:gd name="connsiteX102" fmla="*/ 419580 w 495300"/>
                <a:gd name="connsiteY102" fmla="*/ 467346 h 533400"/>
                <a:gd name="connsiteX103" fmla="*/ 419580 w 495300"/>
                <a:gd name="connsiteY103" fmla="*/ 505446 h 533400"/>
                <a:gd name="connsiteX104" fmla="*/ 429105 w 495300"/>
                <a:gd name="connsiteY104" fmla="*/ 514971 h 533400"/>
                <a:gd name="connsiteX105" fmla="*/ 429105 w 495300"/>
                <a:gd name="connsiteY105" fmla="*/ 514971 h 533400"/>
                <a:gd name="connsiteX106" fmla="*/ 467205 w 495300"/>
                <a:gd name="connsiteY106" fmla="*/ 514971 h 533400"/>
                <a:gd name="connsiteX107" fmla="*/ 476730 w 495300"/>
                <a:gd name="connsiteY107" fmla="*/ 505446 h 533400"/>
                <a:gd name="connsiteX108" fmla="*/ 476730 w 495300"/>
                <a:gd name="connsiteY108" fmla="*/ 505446 h 533400"/>
                <a:gd name="connsiteX109" fmla="*/ 476730 w 495300"/>
                <a:gd name="connsiteY109" fmla="*/ 467346 h 533400"/>
                <a:gd name="connsiteX110" fmla="*/ 467205 w 495300"/>
                <a:gd name="connsiteY110" fmla="*/ 457821 h 533400"/>
                <a:gd name="connsiteX111" fmla="*/ 467205 w 495300"/>
                <a:gd name="connsiteY111" fmla="*/ 457821 h 533400"/>
                <a:gd name="connsiteX112" fmla="*/ 362430 w 495300"/>
                <a:gd name="connsiteY112" fmla="*/ 19671 h 533400"/>
                <a:gd name="connsiteX113" fmla="*/ 133830 w 495300"/>
                <a:gd name="connsiteY113" fmla="*/ 19671 h 533400"/>
                <a:gd name="connsiteX114" fmla="*/ 114780 w 495300"/>
                <a:gd name="connsiteY114" fmla="*/ 38721 h 533400"/>
                <a:gd name="connsiteX115" fmla="*/ 114780 w 495300"/>
                <a:gd name="connsiteY115" fmla="*/ 38721 h 533400"/>
                <a:gd name="connsiteX116" fmla="*/ 114780 w 495300"/>
                <a:gd name="connsiteY116" fmla="*/ 124446 h 533400"/>
                <a:gd name="connsiteX117" fmla="*/ 133830 w 495300"/>
                <a:gd name="connsiteY117" fmla="*/ 143496 h 533400"/>
                <a:gd name="connsiteX118" fmla="*/ 133830 w 495300"/>
                <a:gd name="connsiteY118" fmla="*/ 143496 h 533400"/>
                <a:gd name="connsiteX119" fmla="*/ 362430 w 495300"/>
                <a:gd name="connsiteY119" fmla="*/ 143496 h 533400"/>
                <a:gd name="connsiteX120" fmla="*/ 381480 w 495300"/>
                <a:gd name="connsiteY120" fmla="*/ 124446 h 533400"/>
                <a:gd name="connsiteX121" fmla="*/ 381480 w 495300"/>
                <a:gd name="connsiteY121" fmla="*/ 124446 h 533400"/>
                <a:gd name="connsiteX122" fmla="*/ 381480 w 495300"/>
                <a:gd name="connsiteY122" fmla="*/ 38721 h 533400"/>
                <a:gd name="connsiteX123" fmla="*/ 362430 w 495300"/>
                <a:gd name="connsiteY123" fmla="*/ 19671 h 533400"/>
                <a:gd name="connsiteX124" fmla="*/ 362430 w 495300"/>
                <a:gd name="connsiteY124" fmla="*/ 19671 h 533400"/>
                <a:gd name="connsiteX125" fmla="*/ 157643 w 495300"/>
                <a:gd name="connsiteY125" fmla="*/ 86346 h 533400"/>
                <a:gd name="connsiteX126" fmla="*/ 171930 w 495300"/>
                <a:gd name="connsiteY126" fmla="*/ 100634 h 533400"/>
                <a:gd name="connsiteX127" fmla="*/ 157643 w 495300"/>
                <a:gd name="connsiteY127" fmla="*/ 114921 h 533400"/>
                <a:gd name="connsiteX128" fmla="*/ 143355 w 495300"/>
                <a:gd name="connsiteY128" fmla="*/ 100634 h 533400"/>
                <a:gd name="connsiteX129" fmla="*/ 157643 w 495300"/>
                <a:gd name="connsiteY129" fmla="*/ 8634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95300" h="533400">
                  <a:moveTo>
                    <a:pt x="362430" y="621"/>
                  </a:moveTo>
                  <a:cubicBezTo>
                    <a:pt x="383385" y="621"/>
                    <a:pt x="400530" y="17766"/>
                    <a:pt x="400530" y="38721"/>
                  </a:cubicBezTo>
                  <a:lnTo>
                    <a:pt x="400530" y="38721"/>
                  </a:lnTo>
                  <a:lnTo>
                    <a:pt x="400530" y="124446"/>
                  </a:lnTo>
                  <a:cubicBezTo>
                    <a:pt x="400530" y="145401"/>
                    <a:pt x="383385" y="162546"/>
                    <a:pt x="362430" y="162546"/>
                  </a:cubicBezTo>
                  <a:lnTo>
                    <a:pt x="362430" y="162546"/>
                  </a:lnTo>
                  <a:lnTo>
                    <a:pt x="257655" y="162546"/>
                  </a:lnTo>
                  <a:lnTo>
                    <a:pt x="257655" y="295896"/>
                  </a:lnTo>
                  <a:lnTo>
                    <a:pt x="419580" y="295896"/>
                  </a:lnTo>
                  <a:cubicBezTo>
                    <a:pt x="439583" y="295896"/>
                    <a:pt x="456727" y="312089"/>
                    <a:pt x="457680" y="332091"/>
                  </a:cubicBezTo>
                  <a:lnTo>
                    <a:pt x="457680" y="333996"/>
                  </a:lnTo>
                  <a:lnTo>
                    <a:pt x="457680" y="438771"/>
                  </a:lnTo>
                  <a:lnTo>
                    <a:pt x="467205" y="438771"/>
                  </a:lnTo>
                  <a:cubicBezTo>
                    <a:pt x="482445" y="438771"/>
                    <a:pt x="494827" y="450201"/>
                    <a:pt x="495780" y="465441"/>
                  </a:cubicBezTo>
                  <a:lnTo>
                    <a:pt x="495780" y="467346"/>
                  </a:lnTo>
                  <a:lnTo>
                    <a:pt x="495780" y="505446"/>
                  </a:lnTo>
                  <a:cubicBezTo>
                    <a:pt x="495780" y="521639"/>
                    <a:pt x="483398" y="534021"/>
                    <a:pt x="467205" y="534021"/>
                  </a:cubicBezTo>
                  <a:lnTo>
                    <a:pt x="467205" y="534021"/>
                  </a:lnTo>
                  <a:lnTo>
                    <a:pt x="429105" y="534021"/>
                  </a:lnTo>
                  <a:cubicBezTo>
                    <a:pt x="412912" y="534021"/>
                    <a:pt x="400530" y="521639"/>
                    <a:pt x="400530" y="505446"/>
                  </a:cubicBezTo>
                  <a:lnTo>
                    <a:pt x="400530" y="505446"/>
                  </a:lnTo>
                  <a:lnTo>
                    <a:pt x="400530" y="467346"/>
                  </a:lnTo>
                  <a:cubicBezTo>
                    <a:pt x="400530" y="451153"/>
                    <a:pt x="412912" y="438771"/>
                    <a:pt x="429105" y="438771"/>
                  </a:cubicBezTo>
                  <a:lnTo>
                    <a:pt x="429105" y="438771"/>
                  </a:lnTo>
                  <a:lnTo>
                    <a:pt x="438630" y="438771"/>
                  </a:lnTo>
                  <a:lnTo>
                    <a:pt x="438630" y="333996"/>
                  </a:lnTo>
                  <a:cubicBezTo>
                    <a:pt x="438630" y="323519"/>
                    <a:pt x="431010" y="315898"/>
                    <a:pt x="420533" y="314946"/>
                  </a:cubicBezTo>
                  <a:lnTo>
                    <a:pt x="419580" y="314946"/>
                  </a:lnTo>
                  <a:lnTo>
                    <a:pt x="257655" y="314946"/>
                  </a:lnTo>
                  <a:lnTo>
                    <a:pt x="257655" y="438771"/>
                  </a:lnTo>
                  <a:lnTo>
                    <a:pt x="267180" y="438771"/>
                  </a:lnTo>
                  <a:cubicBezTo>
                    <a:pt x="282420" y="438771"/>
                    <a:pt x="294802" y="450201"/>
                    <a:pt x="295755" y="465441"/>
                  </a:cubicBezTo>
                  <a:lnTo>
                    <a:pt x="295755" y="467346"/>
                  </a:lnTo>
                  <a:lnTo>
                    <a:pt x="295755" y="505446"/>
                  </a:lnTo>
                  <a:cubicBezTo>
                    <a:pt x="295755" y="521639"/>
                    <a:pt x="283373" y="534021"/>
                    <a:pt x="267180" y="534021"/>
                  </a:cubicBezTo>
                  <a:lnTo>
                    <a:pt x="267180" y="534021"/>
                  </a:lnTo>
                  <a:lnTo>
                    <a:pt x="229080" y="534021"/>
                  </a:lnTo>
                  <a:cubicBezTo>
                    <a:pt x="212887" y="534021"/>
                    <a:pt x="200505" y="521639"/>
                    <a:pt x="200505" y="505446"/>
                  </a:cubicBezTo>
                  <a:lnTo>
                    <a:pt x="200505" y="505446"/>
                  </a:lnTo>
                  <a:lnTo>
                    <a:pt x="200505" y="467346"/>
                  </a:lnTo>
                  <a:cubicBezTo>
                    <a:pt x="200505" y="451153"/>
                    <a:pt x="212887" y="438771"/>
                    <a:pt x="229080" y="438771"/>
                  </a:cubicBezTo>
                  <a:lnTo>
                    <a:pt x="229080" y="438771"/>
                  </a:lnTo>
                  <a:lnTo>
                    <a:pt x="238605" y="438771"/>
                  </a:lnTo>
                  <a:lnTo>
                    <a:pt x="238605" y="314946"/>
                  </a:lnTo>
                  <a:lnTo>
                    <a:pt x="76680" y="314946"/>
                  </a:lnTo>
                  <a:cubicBezTo>
                    <a:pt x="66202" y="314946"/>
                    <a:pt x="58583" y="322566"/>
                    <a:pt x="57630" y="333044"/>
                  </a:cubicBezTo>
                  <a:lnTo>
                    <a:pt x="57630" y="333996"/>
                  </a:lnTo>
                  <a:lnTo>
                    <a:pt x="57630" y="438771"/>
                  </a:lnTo>
                  <a:lnTo>
                    <a:pt x="67155" y="438771"/>
                  </a:lnTo>
                  <a:cubicBezTo>
                    <a:pt x="82395" y="438771"/>
                    <a:pt x="94777" y="450201"/>
                    <a:pt x="95730" y="465441"/>
                  </a:cubicBezTo>
                  <a:lnTo>
                    <a:pt x="95730" y="467346"/>
                  </a:lnTo>
                  <a:lnTo>
                    <a:pt x="95730" y="505446"/>
                  </a:lnTo>
                  <a:cubicBezTo>
                    <a:pt x="95730" y="521639"/>
                    <a:pt x="83348" y="534021"/>
                    <a:pt x="67155" y="534021"/>
                  </a:cubicBezTo>
                  <a:lnTo>
                    <a:pt x="67155" y="534021"/>
                  </a:lnTo>
                  <a:lnTo>
                    <a:pt x="29055" y="534021"/>
                  </a:lnTo>
                  <a:cubicBezTo>
                    <a:pt x="12862" y="534021"/>
                    <a:pt x="480" y="521639"/>
                    <a:pt x="480" y="505446"/>
                  </a:cubicBezTo>
                  <a:lnTo>
                    <a:pt x="480" y="505446"/>
                  </a:lnTo>
                  <a:lnTo>
                    <a:pt x="480" y="467346"/>
                  </a:lnTo>
                  <a:cubicBezTo>
                    <a:pt x="480" y="451153"/>
                    <a:pt x="12862" y="438771"/>
                    <a:pt x="29055" y="438771"/>
                  </a:cubicBezTo>
                  <a:lnTo>
                    <a:pt x="29055" y="438771"/>
                  </a:lnTo>
                  <a:lnTo>
                    <a:pt x="38580" y="438771"/>
                  </a:lnTo>
                  <a:lnTo>
                    <a:pt x="38580" y="333996"/>
                  </a:lnTo>
                  <a:cubicBezTo>
                    <a:pt x="38580" y="313994"/>
                    <a:pt x="54773" y="296848"/>
                    <a:pt x="74775" y="295896"/>
                  </a:cubicBezTo>
                  <a:lnTo>
                    <a:pt x="76680" y="295896"/>
                  </a:lnTo>
                  <a:lnTo>
                    <a:pt x="238605" y="295896"/>
                  </a:lnTo>
                  <a:lnTo>
                    <a:pt x="238605" y="162546"/>
                  </a:lnTo>
                  <a:lnTo>
                    <a:pt x="133830" y="162546"/>
                  </a:lnTo>
                  <a:cubicBezTo>
                    <a:pt x="113827" y="162546"/>
                    <a:pt x="96683" y="146353"/>
                    <a:pt x="95730" y="126351"/>
                  </a:cubicBezTo>
                  <a:lnTo>
                    <a:pt x="95730" y="124446"/>
                  </a:lnTo>
                  <a:lnTo>
                    <a:pt x="95730" y="38721"/>
                  </a:lnTo>
                  <a:cubicBezTo>
                    <a:pt x="95730" y="17766"/>
                    <a:pt x="112875" y="621"/>
                    <a:pt x="133830" y="621"/>
                  </a:cubicBezTo>
                  <a:lnTo>
                    <a:pt x="133830" y="621"/>
                  </a:lnTo>
                  <a:lnTo>
                    <a:pt x="362430" y="621"/>
                  </a:lnTo>
                  <a:close/>
                  <a:moveTo>
                    <a:pt x="67155" y="457821"/>
                  </a:moveTo>
                  <a:lnTo>
                    <a:pt x="29055" y="457821"/>
                  </a:lnTo>
                  <a:cubicBezTo>
                    <a:pt x="23340" y="457821"/>
                    <a:pt x="19530" y="461631"/>
                    <a:pt x="19530" y="467346"/>
                  </a:cubicBezTo>
                  <a:lnTo>
                    <a:pt x="19530" y="467346"/>
                  </a:lnTo>
                  <a:lnTo>
                    <a:pt x="19530" y="505446"/>
                  </a:lnTo>
                  <a:cubicBezTo>
                    <a:pt x="19530" y="511161"/>
                    <a:pt x="23340" y="514971"/>
                    <a:pt x="29055" y="514971"/>
                  </a:cubicBezTo>
                  <a:lnTo>
                    <a:pt x="29055" y="514971"/>
                  </a:lnTo>
                  <a:lnTo>
                    <a:pt x="67155" y="514971"/>
                  </a:lnTo>
                  <a:cubicBezTo>
                    <a:pt x="72870" y="514971"/>
                    <a:pt x="76680" y="511161"/>
                    <a:pt x="76680" y="505446"/>
                  </a:cubicBezTo>
                  <a:lnTo>
                    <a:pt x="76680" y="505446"/>
                  </a:lnTo>
                  <a:lnTo>
                    <a:pt x="76680" y="467346"/>
                  </a:lnTo>
                  <a:cubicBezTo>
                    <a:pt x="76680" y="461631"/>
                    <a:pt x="72870" y="457821"/>
                    <a:pt x="67155" y="457821"/>
                  </a:cubicBezTo>
                  <a:lnTo>
                    <a:pt x="67155" y="457821"/>
                  </a:lnTo>
                  <a:close/>
                  <a:moveTo>
                    <a:pt x="267180" y="457821"/>
                  </a:moveTo>
                  <a:lnTo>
                    <a:pt x="229080" y="457821"/>
                  </a:lnTo>
                  <a:cubicBezTo>
                    <a:pt x="223365" y="457821"/>
                    <a:pt x="219555" y="461631"/>
                    <a:pt x="219555" y="467346"/>
                  </a:cubicBezTo>
                  <a:lnTo>
                    <a:pt x="219555" y="467346"/>
                  </a:lnTo>
                  <a:lnTo>
                    <a:pt x="219555" y="505446"/>
                  </a:lnTo>
                  <a:cubicBezTo>
                    <a:pt x="219555" y="511161"/>
                    <a:pt x="223365" y="514971"/>
                    <a:pt x="229080" y="514971"/>
                  </a:cubicBezTo>
                  <a:lnTo>
                    <a:pt x="229080" y="514971"/>
                  </a:lnTo>
                  <a:lnTo>
                    <a:pt x="267180" y="514971"/>
                  </a:lnTo>
                  <a:cubicBezTo>
                    <a:pt x="272895" y="514971"/>
                    <a:pt x="276705" y="511161"/>
                    <a:pt x="276705" y="505446"/>
                  </a:cubicBezTo>
                  <a:lnTo>
                    <a:pt x="276705" y="505446"/>
                  </a:lnTo>
                  <a:lnTo>
                    <a:pt x="276705" y="467346"/>
                  </a:lnTo>
                  <a:cubicBezTo>
                    <a:pt x="276705" y="461631"/>
                    <a:pt x="272895" y="457821"/>
                    <a:pt x="267180" y="457821"/>
                  </a:cubicBezTo>
                  <a:lnTo>
                    <a:pt x="267180" y="457821"/>
                  </a:lnTo>
                  <a:close/>
                  <a:moveTo>
                    <a:pt x="467205" y="457821"/>
                  </a:moveTo>
                  <a:lnTo>
                    <a:pt x="429105" y="457821"/>
                  </a:lnTo>
                  <a:cubicBezTo>
                    <a:pt x="423390" y="457821"/>
                    <a:pt x="419580" y="461631"/>
                    <a:pt x="419580" y="467346"/>
                  </a:cubicBezTo>
                  <a:lnTo>
                    <a:pt x="419580" y="467346"/>
                  </a:lnTo>
                  <a:lnTo>
                    <a:pt x="419580" y="505446"/>
                  </a:lnTo>
                  <a:cubicBezTo>
                    <a:pt x="419580" y="511161"/>
                    <a:pt x="423390" y="514971"/>
                    <a:pt x="429105" y="514971"/>
                  </a:cubicBezTo>
                  <a:lnTo>
                    <a:pt x="429105" y="514971"/>
                  </a:lnTo>
                  <a:lnTo>
                    <a:pt x="467205" y="514971"/>
                  </a:lnTo>
                  <a:cubicBezTo>
                    <a:pt x="472920" y="514971"/>
                    <a:pt x="476730" y="511161"/>
                    <a:pt x="476730" y="505446"/>
                  </a:cubicBezTo>
                  <a:lnTo>
                    <a:pt x="476730" y="505446"/>
                  </a:lnTo>
                  <a:lnTo>
                    <a:pt x="476730" y="467346"/>
                  </a:lnTo>
                  <a:cubicBezTo>
                    <a:pt x="476730" y="461631"/>
                    <a:pt x="472920" y="457821"/>
                    <a:pt x="467205" y="457821"/>
                  </a:cubicBezTo>
                  <a:lnTo>
                    <a:pt x="467205" y="457821"/>
                  </a:lnTo>
                  <a:close/>
                  <a:moveTo>
                    <a:pt x="362430" y="19671"/>
                  </a:moveTo>
                  <a:lnTo>
                    <a:pt x="133830" y="19671"/>
                  </a:lnTo>
                  <a:cubicBezTo>
                    <a:pt x="123352" y="19671"/>
                    <a:pt x="114780" y="28244"/>
                    <a:pt x="114780" y="38721"/>
                  </a:cubicBezTo>
                  <a:lnTo>
                    <a:pt x="114780" y="38721"/>
                  </a:lnTo>
                  <a:lnTo>
                    <a:pt x="114780" y="124446"/>
                  </a:lnTo>
                  <a:cubicBezTo>
                    <a:pt x="114780" y="134923"/>
                    <a:pt x="123352" y="143496"/>
                    <a:pt x="133830" y="143496"/>
                  </a:cubicBezTo>
                  <a:lnTo>
                    <a:pt x="133830" y="143496"/>
                  </a:lnTo>
                  <a:lnTo>
                    <a:pt x="362430" y="143496"/>
                  </a:lnTo>
                  <a:cubicBezTo>
                    <a:pt x="372908" y="143496"/>
                    <a:pt x="381480" y="134923"/>
                    <a:pt x="381480" y="124446"/>
                  </a:cubicBezTo>
                  <a:lnTo>
                    <a:pt x="381480" y="124446"/>
                  </a:lnTo>
                  <a:lnTo>
                    <a:pt x="381480" y="38721"/>
                  </a:lnTo>
                  <a:cubicBezTo>
                    <a:pt x="381480" y="28244"/>
                    <a:pt x="372908" y="19671"/>
                    <a:pt x="362430" y="19671"/>
                  </a:cubicBezTo>
                  <a:lnTo>
                    <a:pt x="362430" y="19671"/>
                  </a:lnTo>
                  <a:close/>
                  <a:moveTo>
                    <a:pt x="157643" y="86346"/>
                  </a:moveTo>
                  <a:cubicBezTo>
                    <a:pt x="165262" y="86346"/>
                    <a:pt x="171930" y="93014"/>
                    <a:pt x="171930" y="100634"/>
                  </a:cubicBezTo>
                  <a:cubicBezTo>
                    <a:pt x="171930" y="108253"/>
                    <a:pt x="165262" y="114921"/>
                    <a:pt x="157643" y="114921"/>
                  </a:cubicBezTo>
                  <a:cubicBezTo>
                    <a:pt x="150023" y="114921"/>
                    <a:pt x="143355" y="108253"/>
                    <a:pt x="143355" y="100634"/>
                  </a:cubicBezTo>
                  <a:cubicBezTo>
                    <a:pt x="143355" y="93014"/>
                    <a:pt x="150023" y="86346"/>
                    <a:pt x="157643" y="86346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íS1iďè">
              <a:extLst>
                <a:ext uri="{FF2B5EF4-FFF2-40B4-BE49-F238E27FC236}">
                  <a16:creationId xmlns:a16="http://schemas.microsoft.com/office/drawing/2014/main" id="{DEA095D0-A746-2C43-82F7-0222397F202C}"/>
                </a:ext>
              </a:extLst>
            </p:cNvPr>
            <p:cNvSpPr/>
            <p:nvPr/>
          </p:nvSpPr>
          <p:spPr bwMode="auto">
            <a:xfrm>
              <a:off x="2790092" y="2920290"/>
              <a:ext cx="397630" cy="546100"/>
            </a:xfrm>
            <a:custGeom>
              <a:avLst/>
              <a:gdLst>
                <a:gd name="connsiteX0" fmla="*/ 267948 w 400050"/>
                <a:gd name="connsiteY0" fmla="*/ 621 h 533400"/>
                <a:gd name="connsiteX1" fmla="*/ 296523 w 400050"/>
                <a:gd name="connsiteY1" fmla="*/ 27291 h 533400"/>
                <a:gd name="connsiteX2" fmla="*/ 296523 w 400050"/>
                <a:gd name="connsiteY2" fmla="*/ 29196 h 533400"/>
                <a:gd name="connsiteX3" fmla="*/ 296523 w 400050"/>
                <a:gd name="connsiteY3" fmla="*/ 38721 h 533400"/>
                <a:gd name="connsiteX4" fmla="*/ 363198 w 400050"/>
                <a:gd name="connsiteY4" fmla="*/ 38721 h 533400"/>
                <a:gd name="connsiteX5" fmla="*/ 401298 w 400050"/>
                <a:gd name="connsiteY5" fmla="*/ 74916 h 533400"/>
                <a:gd name="connsiteX6" fmla="*/ 401298 w 400050"/>
                <a:gd name="connsiteY6" fmla="*/ 76821 h 533400"/>
                <a:gd name="connsiteX7" fmla="*/ 401298 w 400050"/>
                <a:gd name="connsiteY7" fmla="*/ 495921 h 533400"/>
                <a:gd name="connsiteX8" fmla="*/ 365103 w 400050"/>
                <a:gd name="connsiteY8" fmla="*/ 534021 h 533400"/>
                <a:gd name="connsiteX9" fmla="*/ 363198 w 400050"/>
                <a:gd name="connsiteY9" fmla="*/ 534021 h 533400"/>
                <a:gd name="connsiteX10" fmla="*/ 39348 w 400050"/>
                <a:gd name="connsiteY10" fmla="*/ 534021 h 533400"/>
                <a:gd name="connsiteX11" fmla="*/ 1248 w 400050"/>
                <a:gd name="connsiteY11" fmla="*/ 497826 h 533400"/>
                <a:gd name="connsiteX12" fmla="*/ 1248 w 400050"/>
                <a:gd name="connsiteY12" fmla="*/ 495921 h 533400"/>
                <a:gd name="connsiteX13" fmla="*/ 1248 w 400050"/>
                <a:gd name="connsiteY13" fmla="*/ 76821 h 533400"/>
                <a:gd name="connsiteX14" fmla="*/ 37443 w 400050"/>
                <a:gd name="connsiteY14" fmla="*/ 38721 h 533400"/>
                <a:gd name="connsiteX15" fmla="*/ 39348 w 400050"/>
                <a:gd name="connsiteY15" fmla="*/ 38721 h 533400"/>
                <a:gd name="connsiteX16" fmla="*/ 106023 w 400050"/>
                <a:gd name="connsiteY16" fmla="*/ 38721 h 533400"/>
                <a:gd name="connsiteX17" fmla="*/ 106023 w 400050"/>
                <a:gd name="connsiteY17" fmla="*/ 29196 h 533400"/>
                <a:gd name="connsiteX18" fmla="*/ 132693 w 400050"/>
                <a:gd name="connsiteY18" fmla="*/ 621 h 533400"/>
                <a:gd name="connsiteX19" fmla="*/ 134598 w 400050"/>
                <a:gd name="connsiteY19" fmla="*/ 621 h 533400"/>
                <a:gd name="connsiteX20" fmla="*/ 267948 w 400050"/>
                <a:gd name="connsiteY20" fmla="*/ 621 h 533400"/>
                <a:gd name="connsiteX21" fmla="*/ 106023 w 400050"/>
                <a:gd name="connsiteY21" fmla="*/ 57771 h 533400"/>
                <a:gd name="connsiteX22" fmla="*/ 39348 w 400050"/>
                <a:gd name="connsiteY22" fmla="*/ 57771 h 533400"/>
                <a:gd name="connsiteX23" fmla="*/ 20298 w 400050"/>
                <a:gd name="connsiteY23" fmla="*/ 75869 h 533400"/>
                <a:gd name="connsiteX24" fmla="*/ 20298 w 400050"/>
                <a:gd name="connsiteY24" fmla="*/ 76821 h 533400"/>
                <a:gd name="connsiteX25" fmla="*/ 20298 w 400050"/>
                <a:gd name="connsiteY25" fmla="*/ 495921 h 533400"/>
                <a:gd name="connsiteX26" fmla="*/ 38395 w 400050"/>
                <a:gd name="connsiteY26" fmla="*/ 514971 h 533400"/>
                <a:gd name="connsiteX27" fmla="*/ 39348 w 400050"/>
                <a:gd name="connsiteY27" fmla="*/ 514971 h 533400"/>
                <a:gd name="connsiteX28" fmla="*/ 363198 w 400050"/>
                <a:gd name="connsiteY28" fmla="*/ 514971 h 533400"/>
                <a:gd name="connsiteX29" fmla="*/ 382248 w 400050"/>
                <a:gd name="connsiteY29" fmla="*/ 496873 h 533400"/>
                <a:gd name="connsiteX30" fmla="*/ 382248 w 400050"/>
                <a:gd name="connsiteY30" fmla="*/ 495921 h 533400"/>
                <a:gd name="connsiteX31" fmla="*/ 382248 w 400050"/>
                <a:gd name="connsiteY31" fmla="*/ 76821 h 533400"/>
                <a:gd name="connsiteX32" fmla="*/ 364151 w 400050"/>
                <a:gd name="connsiteY32" fmla="*/ 57771 h 533400"/>
                <a:gd name="connsiteX33" fmla="*/ 363198 w 400050"/>
                <a:gd name="connsiteY33" fmla="*/ 57771 h 533400"/>
                <a:gd name="connsiteX34" fmla="*/ 296523 w 400050"/>
                <a:gd name="connsiteY34" fmla="*/ 57771 h 533400"/>
                <a:gd name="connsiteX35" fmla="*/ 296523 w 400050"/>
                <a:gd name="connsiteY35" fmla="*/ 67296 h 533400"/>
                <a:gd name="connsiteX36" fmla="*/ 269853 w 400050"/>
                <a:gd name="connsiteY36" fmla="*/ 95871 h 533400"/>
                <a:gd name="connsiteX37" fmla="*/ 267948 w 400050"/>
                <a:gd name="connsiteY37" fmla="*/ 95871 h 533400"/>
                <a:gd name="connsiteX38" fmla="*/ 134598 w 400050"/>
                <a:gd name="connsiteY38" fmla="*/ 95871 h 533400"/>
                <a:gd name="connsiteX39" fmla="*/ 106023 w 400050"/>
                <a:gd name="connsiteY39" fmla="*/ 69201 h 533400"/>
                <a:gd name="connsiteX40" fmla="*/ 106023 w 400050"/>
                <a:gd name="connsiteY40" fmla="*/ 67296 h 533400"/>
                <a:gd name="connsiteX41" fmla="*/ 106023 w 400050"/>
                <a:gd name="connsiteY41" fmla="*/ 57771 h 533400"/>
                <a:gd name="connsiteX42" fmla="*/ 201273 w 400050"/>
                <a:gd name="connsiteY42" fmla="*/ 343521 h 533400"/>
                <a:gd name="connsiteX43" fmla="*/ 201273 w 400050"/>
                <a:gd name="connsiteY43" fmla="*/ 362571 h 533400"/>
                <a:gd name="connsiteX44" fmla="*/ 86973 w 400050"/>
                <a:gd name="connsiteY44" fmla="*/ 362571 h 533400"/>
                <a:gd name="connsiteX45" fmla="*/ 86973 w 400050"/>
                <a:gd name="connsiteY45" fmla="*/ 343521 h 533400"/>
                <a:gd name="connsiteX46" fmla="*/ 201273 w 400050"/>
                <a:gd name="connsiteY46" fmla="*/ 343521 h 533400"/>
                <a:gd name="connsiteX47" fmla="*/ 315573 w 400050"/>
                <a:gd name="connsiteY47" fmla="*/ 267321 h 533400"/>
                <a:gd name="connsiteX48" fmla="*/ 315573 w 400050"/>
                <a:gd name="connsiteY48" fmla="*/ 286371 h 533400"/>
                <a:gd name="connsiteX49" fmla="*/ 86973 w 400050"/>
                <a:gd name="connsiteY49" fmla="*/ 286371 h 533400"/>
                <a:gd name="connsiteX50" fmla="*/ 86973 w 400050"/>
                <a:gd name="connsiteY50" fmla="*/ 267321 h 533400"/>
                <a:gd name="connsiteX51" fmla="*/ 315573 w 400050"/>
                <a:gd name="connsiteY51" fmla="*/ 267321 h 533400"/>
                <a:gd name="connsiteX52" fmla="*/ 315573 w 400050"/>
                <a:gd name="connsiteY52" fmla="*/ 191121 h 533400"/>
                <a:gd name="connsiteX53" fmla="*/ 315573 w 400050"/>
                <a:gd name="connsiteY53" fmla="*/ 210171 h 533400"/>
                <a:gd name="connsiteX54" fmla="*/ 86973 w 400050"/>
                <a:gd name="connsiteY54" fmla="*/ 210171 h 533400"/>
                <a:gd name="connsiteX55" fmla="*/ 86973 w 400050"/>
                <a:gd name="connsiteY55" fmla="*/ 191121 h 533400"/>
                <a:gd name="connsiteX56" fmla="*/ 315573 w 400050"/>
                <a:gd name="connsiteY56" fmla="*/ 191121 h 533400"/>
                <a:gd name="connsiteX57" fmla="*/ 267948 w 400050"/>
                <a:gd name="connsiteY57" fmla="*/ 19671 h 533400"/>
                <a:gd name="connsiteX58" fmla="*/ 134598 w 400050"/>
                <a:gd name="connsiteY58" fmla="*/ 19671 h 533400"/>
                <a:gd name="connsiteX59" fmla="*/ 125073 w 400050"/>
                <a:gd name="connsiteY59" fmla="*/ 28244 h 533400"/>
                <a:gd name="connsiteX60" fmla="*/ 125073 w 400050"/>
                <a:gd name="connsiteY60" fmla="*/ 29196 h 533400"/>
                <a:gd name="connsiteX61" fmla="*/ 125073 w 400050"/>
                <a:gd name="connsiteY61" fmla="*/ 67296 h 533400"/>
                <a:gd name="connsiteX62" fmla="*/ 133645 w 400050"/>
                <a:gd name="connsiteY62" fmla="*/ 76821 h 533400"/>
                <a:gd name="connsiteX63" fmla="*/ 134598 w 400050"/>
                <a:gd name="connsiteY63" fmla="*/ 76821 h 533400"/>
                <a:gd name="connsiteX64" fmla="*/ 267948 w 400050"/>
                <a:gd name="connsiteY64" fmla="*/ 76821 h 533400"/>
                <a:gd name="connsiteX65" fmla="*/ 277473 w 400050"/>
                <a:gd name="connsiteY65" fmla="*/ 68248 h 533400"/>
                <a:gd name="connsiteX66" fmla="*/ 277473 w 400050"/>
                <a:gd name="connsiteY66" fmla="*/ 67296 h 533400"/>
                <a:gd name="connsiteX67" fmla="*/ 277473 w 400050"/>
                <a:gd name="connsiteY67" fmla="*/ 29196 h 533400"/>
                <a:gd name="connsiteX68" fmla="*/ 267948 w 400050"/>
                <a:gd name="connsiteY68" fmla="*/ 196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00050" h="533400">
                  <a:moveTo>
                    <a:pt x="267948" y="621"/>
                  </a:moveTo>
                  <a:cubicBezTo>
                    <a:pt x="283188" y="621"/>
                    <a:pt x="295570" y="12051"/>
                    <a:pt x="296523" y="27291"/>
                  </a:cubicBezTo>
                  <a:lnTo>
                    <a:pt x="296523" y="29196"/>
                  </a:lnTo>
                  <a:lnTo>
                    <a:pt x="296523" y="38721"/>
                  </a:lnTo>
                  <a:lnTo>
                    <a:pt x="363198" y="38721"/>
                  </a:lnTo>
                  <a:cubicBezTo>
                    <a:pt x="383201" y="38721"/>
                    <a:pt x="400345" y="54914"/>
                    <a:pt x="401298" y="74916"/>
                  </a:cubicBezTo>
                  <a:lnTo>
                    <a:pt x="401298" y="76821"/>
                  </a:lnTo>
                  <a:lnTo>
                    <a:pt x="401298" y="495921"/>
                  </a:lnTo>
                  <a:cubicBezTo>
                    <a:pt x="401298" y="515923"/>
                    <a:pt x="385105" y="533069"/>
                    <a:pt x="365103" y="534021"/>
                  </a:cubicBezTo>
                  <a:lnTo>
                    <a:pt x="363198" y="534021"/>
                  </a:lnTo>
                  <a:lnTo>
                    <a:pt x="39348" y="534021"/>
                  </a:lnTo>
                  <a:cubicBezTo>
                    <a:pt x="19345" y="534021"/>
                    <a:pt x="2201" y="517828"/>
                    <a:pt x="1248" y="497826"/>
                  </a:cubicBezTo>
                  <a:lnTo>
                    <a:pt x="1248" y="495921"/>
                  </a:lnTo>
                  <a:lnTo>
                    <a:pt x="1248" y="76821"/>
                  </a:lnTo>
                  <a:cubicBezTo>
                    <a:pt x="1248" y="56819"/>
                    <a:pt x="17441" y="39673"/>
                    <a:pt x="37443" y="38721"/>
                  </a:cubicBezTo>
                  <a:lnTo>
                    <a:pt x="39348" y="38721"/>
                  </a:lnTo>
                  <a:lnTo>
                    <a:pt x="106023" y="38721"/>
                  </a:lnTo>
                  <a:lnTo>
                    <a:pt x="106023" y="29196"/>
                  </a:lnTo>
                  <a:cubicBezTo>
                    <a:pt x="106023" y="13956"/>
                    <a:pt x="117453" y="1573"/>
                    <a:pt x="132693" y="621"/>
                  </a:cubicBezTo>
                  <a:lnTo>
                    <a:pt x="134598" y="621"/>
                  </a:lnTo>
                  <a:lnTo>
                    <a:pt x="267948" y="621"/>
                  </a:lnTo>
                  <a:close/>
                  <a:moveTo>
                    <a:pt x="106023" y="57771"/>
                  </a:moveTo>
                  <a:lnTo>
                    <a:pt x="39348" y="57771"/>
                  </a:lnTo>
                  <a:cubicBezTo>
                    <a:pt x="28870" y="57771"/>
                    <a:pt x="21251" y="65391"/>
                    <a:pt x="20298" y="75869"/>
                  </a:cubicBezTo>
                  <a:lnTo>
                    <a:pt x="20298" y="76821"/>
                  </a:lnTo>
                  <a:lnTo>
                    <a:pt x="20298" y="495921"/>
                  </a:lnTo>
                  <a:cubicBezTo>
                    <a:pt x="20298" y="506398"/>
                    <a:pt x="27918" y="514019"/>
                    <a:pt x="38395" y="514971"/>
                  </a:cubicBezTo>
                  <a:lnTo>
                    <a:pt x="39348" y="514971"/>
                  </a:lnTo>
                  <a:lnTo>
                    <a:pt x="363198" y="514971"/>
                  </a:lnTo>
                  <a:cubicBezTo>
                    <a:pt x="373676" y="514971"/>
                    <a:pt x="381295" y="507351"/>
                    <a:pt x="382248" y="496873"/>
                  </a:cubicBezTo>
                  <a:lnTo>
                    <a:pt x="382248" y="495921"/>
                  </a:lnTo>
                  <a:lnTo>
                    <a:pt x="382248" y="76821"/>
                  </a:lnTo>
                  <a:cubicBezTo>
                    <a:pt x="382248" y="66344"/>
                    <a:pt x="374628" y="58723"/>
                    <a:pt x="364151" y="57771"/>
                  </a:cubicBezTo>
                  <a:lnTo>
                    <a:pt x="363198" y="57771"/>
                  </a:lnTo>
                  <a:lnTo>
                    <a:pt x="296523" y="57771"/>
                  </a:lnTo>
                  <a:lnTo>
                    <a:pt x="296523" y="67296"/>
                  </a:lnTo>
                  <a:cubicBezTo>
                    <a:pt x="296523" y="82536"/>
                    <a:pt x="285093" y="94919"/>
                    <a:pt x="269853" y="95871"/>
                  </a:cubicBezTo>
                  <a:lnTo>
                    <a:pt x="267948" y="95871"/>
                  </a:lnTo>
                  <a:lnTo>
                    <a:pt x="134598" y="95871"/>
                  </a:lnTo>
                  <a:cubicBezTo>
                    <a:pt x="119358" y="95871"/>
                    <a:pt x="106976" y="84441"/>
                    <a:pt x="106023" y="69201"/>
                  </a:cubicBezTo>
                  <a:lnTo>
                    <a:pt x="106023" y="67296"/>
                  </a:lnTo>
                  <a:lnTo>
                    <a:pt x="106023" y="57771"/>
                  </a:lnTo>
                  <a:close/>
                  <a:moveTo>
                    <a:pt x="201273" y="343521"/>
                  </a:moveTo>
                  <a:lnTo>
                    <a:pt x="201273" y="362571"/>
                  </a:lnTo>
                  <a:lnTo>
                    <a:pt x="86973" y="362571"/>
                  </a:lnTo>
                  <a:lnTo>
                    <a:pt x="86973" y="343521"/>
                  </a:lnTo>
                  <a:lnTo>
                    <a:pt x="201273" y="343521"/>
                  </a:lnTo>
                  <a:close/>
                  <a:moveTo>
                    <a:pt x="315573" y="267321"/>
                  </a:moveTo>
                  <a:lnTo>
                    <a:pt x="315573" y="286371"/>
                  </a:lnTo>
                  <a:lnTo>
                    <a:pt x="86973" y="286371"/>
                  </a:lnTo>
                  <a:lnTo>
                    <a:pt x="86973" y="267321"/>
                  </a:lnTo>
                  <a:lnTo>
                    <a:pt x="315573" y="267321"/>
                  </a:lnTo>
                  <a:close/>
                  <a:moveTo>
                    <a:pt x="315573" y="191121"/>
                  </a:moveTo>
                  <a:lnTo>
                    <a:pt x="315573" y="210171"/>
                  </a:lnTo>
                  <a:lnTo>
                    <a:pt x="86973" y="210171"/>
                  </a:lnTo>
                  <a:lnTo>
                    <a:pt x="86973" y="191121"/>
                  </a:lnTo>
                  <a:lnTo>
                    <a:pt x="315573" y="191121"/>
                  </a:lnTo>
                  <a:close/>
                  <a:moveTo>
                    <a:pt x="267948" y="19671"/>
                  </a:moveTo>
                  <a:lnTo>
                    <a:pt x="134598" y="19671"/>
                  </a:lnTo>
                  <a:cubicBezTo>
                    <a:pt x="129836" y="19671"/>
                    <a:pt x="126026" y="23481"/>
                    <a:pt x="125073" y="28244"/>
                  </a:cubicBezTo>
                  <a:lnTo>
                    <a:pt x="125073" y="29196"/>
                  </a:lnTo>
                  <a:lnTo>
                    <a:pt x="125073" y="67296"/>
                  </a:lnTo>
                  <a:cubicBezTo>
                    <a:pt x="125073" y="72059"/>
                    <a:pt x="128883" y="75869"/>
                    <a:pt x="133645" y="76821"/>
                  </a:cubicBezTo>
                  <a:lnTo>
                    <a:pt x="134598" y="76821"/>
                  </a:lnTo>
                  <a:lnTo>
                    <a:pt x="267948" y="76821"/>
                  </a:lnTo>
                  <a:cubicBezTo>
                    <a:pt x="272711" y="76821"/>
                    <a:pt x="276520" y="73011"/>
                    <a:pt x="277473" y="68248"/>
                  </a:cubicBezTo>
                  <a:lnTo>
                    <a:pt x="277473" y="67296"/>
                  </a:lnTo>
                  <a:lnTo>
                    <a:pt x="277473" y="29196"/>
                  </a:lnTo>
                  <a:cubicBezTo>
                    <a:pt x="277473" y="23481"/>
                    <a:pt x="273663" y="19671"/>
                    <a:pt x="267948" y="196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78" name="îṧļidè">
              <a:extLst>
                <a:ext uri="{FF2B5EF4-FFF2-40B4-BE49-F238E27FC236}">
                  <a16:creationId xmlns:a16="http://schemas.microsoft.com/office/drawing/2014/main" id="{A5319AC9-B67B-7B43-AE70-D7C318A02B54}"/>
                </a:ext>
              </a:extLst>
            </p:cNvPr>
            <p:cNvGrpSpPr/>
            <p:nvPr/>
          </p:nvGrpSpPr>
          <p:grpSpPr>
            <a:xfrm>
              <a:off x="1795135" y="3675582"/>
              <a:ext cx="2387544" cy="1056015"/>
              <a:chOff x="1046677" y="1735847"/>
              <a:chExt cx="2387544" cy="1056015"/>
            </a:xfrm>
          </p:grpSpPr>
          <p:sp>
            <p:nvSpPr>
              <p:cNvPr id="85" name="ïṧliḑè">
                <a:extLst>
                  <a:ext uri="{FF2B5EF4-FFF2-40B4-BE49-F238E27FC236}">
                    <a16:creationId xmlns:a16="http://schemas.microsoft.com/office/drawing/2014/main" id="{896C5C2E-C04F-6641-8742-CCF66B1A124E}"/>
                  </a:ext>
                </a:extLst>
              </p:cNvPr>
              <p:cNvSpPr txBox="1"/>
              <p:nvPr/>
            </p:nvSpPr>
            <p:spPr>
              <a:xfrm>
                <a:off x="1046677" y="1735847"/>
                <a:ext cx="2387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智能化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íṩļïḑè">
                <a:extLst>
                  <a:ext uri="{FF2B5EF4-FFF2-40B4-BE49-F238E27FC236}">
                    <a16:creationId xmlns:a16="http://schemas.microsoft.com/office/drawing/2014/main" id="{7041F970-B05C-4F4E-B01B-0D843C489DE6}"/>
                  </a:ext>
                </a:extLst>
              </p:cNvPr>
              <p:cNvSpPr txBox="1"/>
              <p:nvPr/>
            </p:nvSpPr>
            <p:spPr>
              <a:xfrm>
                <a:off x="1046678" y="2178489"/>
                <a:ext cx="2387543" cy="613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智能一站式服务</a:t>
                </a:r>
                <a:endParaRPr lang="en-US" altLang="zh-CN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精确判断用户需求</a:t>
                </a:r>
                <a:endParaRPr lang="en-US" altLang="zh-CN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iṡ1ïḍè">
              <a:extLst>
                <a:ext uri="{FF2B5EF4-FFF2-40B4-BE49-F238E27FC236}">
                  <a16:creationId xmlns:a16="http://schemas.microsoft.com/office/drawing/2014/main" id="{C276B921-4EBD-B049-8E68-203F62213FE1}"/>
                </a:ext>
              </a:extLst>
            </p:cNvPr>
            <p:cNvGrpSpPr/>
            <p:nvPr/>
          </p:nvGrpSpPr>
          <p:grpSpPr>
            <a:xfrm>
              <a:off x="4902228" y="3675582"/>
              <a:ext cx="2387544" cy="1056015"/>
              <a:chOff x="1046677" y="1735847"/>
              <a:chExt cx="2387544" cy="1056015"/>
            </a:xfrm>
          </p:grpSpPr>
          <p:sp>
            <p:nvSpPr>
              <p:cNvPr id="83" name="ïŝļíďê">
                <a:extLst>
                  <a:ext uri="{FF2B5EF4-FFF2-40B4-BE49-F238E27FC236}">
                    <a16:creationId xmlns:a16="http://schemas.microsoft.com/office/drawing/2014/main" id="{9FB34ECA-F464-794F-A1DB-54059E6F8F21}"/>
                  </a:ext>
                </a:extLst>
              </p:cNvPr>
              <p:cNvSpPr txBox="1"/>
              <p:nvPr/>
            </p:nvSpPr>
            <p:spPr>
              <a:xfrm>
                <a:off x="1046677" y="1735847"/>
                <a:ext cx="2387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个性化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işliďê">
                <a:extLst>
                  <a:ext uri="{FF2B5EF4-FFF2-40B4-BE49-F238E27FC236}">
                    <a16:creationId xmlns:a16="http://schemas.microsoft.com/office/drawing/2014/main" id="{9687859E-C05D-B44D-947F-C5046A7C9162}"/>
                  </a:ext>
                </a:extLst>
              </p:cNvPr>
              <p:cNvSpPr txBox="1"/>
              <p:nvPr/>
            </p:nvSpPr>
            <p:spPr>
              <a:xfrm>
                <a:off x="1046678" y="2178489"/>
                <a:ext cx="2387543" cy="613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商家特色个性化发布</a:t>
                </a:r>
                <a:endParaRPr lang="en-US" altLang="zh-CN" sz="12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打造沉浸式消费体验</a:t>
                </a:r>
                <a:endParaRPr lang="en-US" altLang="zh-CN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ïṩḻidé">
              <a:extLst>
                <a:ext uri="{FF2B5EF4-FFF2-40B4-BE49-F238E27FC236}">
                  <a16:creationId xmlns:a16="http://schemas.microsoft.com/office/drawing/2014/main" id="{1C4AF4BB-44F0-6F4A-BAE8-B0B2DF2CFFCF}"/>
                </a:ext>
              </a:extLst>
            </p:cNvPr>
            <p:cNvGrpSpPr/>
            <p:nvPr/>
          </p:nvGrpSpPr>
          <p:grpSpPr>
            <a:xfrm>
              <a:off x="8009321" y="3675582"/>
              <a:ext cx="2387544" cy="1056336"/>
              <a:chOff x="1046677" y="1735847"/>
              <a:chExt cx="2387544" cy="1056336"/>
            </a:xfrm>
          </p:grpSpPr>
          <p:sp>
            <p:nvSpPr>
              <p:cNvPr id="81" name="ísļïḑè">
                <a:extLst>
                  <a:ext uri="{FF2B5EF4-FFF2-40B4-BE49-F238E27FC236}">
                    <a16:creationId xmlns:a16="http://schemas.microsoft.com/office/drawing/2014/main" id="{986A2504-94DD-2F48-8A3A-7EBFA4E105C1}"/>
                  </a:ext>
                </a:extLst>
              </p:cNvPr>
              <p:cNvSpPr txBox="1"/>
              <p:nvPr/>
            </p:nvSpPr>
            <p:spPr>
              <a:xfrm>
                <a:off x="1046677" y="1735847"/>
                <a:ext cx="2387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可视化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iṥľïdé">
                <a:extLst>
                  <a:ext uri="{FF2B5EF4-FFF2-40B4-BE49-F238E27FC236}">
                    <a16:creationId xmlns:a16="http://schemas.microsoft.com/office/drawing/2014/main" id="{B6FFF97E-9BAF-C44E-BB3B-660FD80084D3}"/>
                  </a:ext>
                </a:extLst>
              </p:cNvPr>
              <p:cNvSpPr txBox="1"/>
              <p:nvPr/>
            </p:nvSpPr>
            <p:spPr>
              <a:xfrm>
                <a:off x="1046678" y="2178489"/>
                <a:ext cx="2387543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数据可视化后台管理</a:t>
                </a:r>
                <a:endParaRPr lang="en-US" altLang="zh-CN" sz="12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成为商家经营管理的省心助理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009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ş1î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îŝliḍè">
            <a:extLst>
              <a:ext uri="{FF2B5EF4-FFF2-40B4-BE49-F238E27FC236}">
                <a16:creationId xmlns:a16="http://schemas.microsoft.com/office/drawing/2014/main" id="{F05718DD-D941-604E-9F8A-6B2ADBB18111}"/>
              </a:ext>
            </a:extLst>
          </p:cNvPr>
          <p:cNvSpPr txBox="1"/>
          <p:nvPr/>
        </p:nvSpPr>
        <p:spPr>
          <a:xfrm>
            <a:off x="6621244" y="2674937"/>
            <a:ext cx="5570756" cy="4183063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zh-CN" sz="19900" b="1" dirty="0">
                <a:solidFill>
                  <a:srgbClr val="0541A7">
                    <a:alpha val="7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9900" b="1" dirty="0">
              <a:solidFill>
                <a:srgbClr val="0541A7">
                  <a:alpha val="7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íšḻîḓè">
            <a:extLst>
              <a:ext uri="{FF2B5EF4-FFF2-40B4-BE49-F238E27FC236}">
                <a16:creationId xmlns:a16="http://schemas.microsoft.com/office/drawing/2014/main" id="{A585A36D-3676-0E48-8E43-93A5BD5E5269}"/>
              </a:ext>
            </a:extLst>
          </p:cNvPr>
          <p:cNvGrpSpPr/>
          <p:nvPr/>
        </p:nvGrpSpPr>
        <p:grpSpPr>
          <a:xfrm>
            <a:off x="2416546" y="2373076"/>
            <a:ext cx="1430591" cy="924408"/>
            <a:chOff x="1425205" y="2247772"/>
            <a:chExt cx="1073519" cy="693678"/>
          </a:xfrm>
          <a:solidFill>
            <a:schemeClr val="accent1"/>
          </a:solidFill>
        </p:grpSpPr>
        <p:sp>
          <p:nvSpPr>
            <p:cNvPr id="14" name="íSľïḍé">
              <a:extLst>
                <a:ext uri="{FF2B5EF4-FFF2-40B4-BE49-F238E27FC236}">
                  <a16:creationId xmlns:a16="http://schemas.microsoft.com/office/drawing/2014/main" id="{F0940273-3852-5A4B-994F-226948FCF861}"/>
                </a:ext>
              </a:extLst>
            </p:cNvPr>
            <p:cNvSpPr/>
            <p:nvPr/>
          </p:nvSpPr>
          <p:spPr>
            <a:xfrm>
              <a:off x="1425205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ï$1iḋe">
              <a:extLst>
                <a:ext uri="{FF2B5EF4-FFF2-40B4-BE49-F238E27FC236}">
                  <a16:creationId xmlns:a16="http://schemas.microsoft.com/office/drawing/2014/main" id="{4A620D47-7E2A-204F-B3BB-92033FD2F830}"/>
                </a:ext>
              </a:extLst>
            </p:cNvPr>
            <p:cNvSpPr/>
            <p:nvPr/>
          </p:nvSpPr>
          <p:spPr>
            <a:xfrm>
              <a:off x="1903044" y="2247772"/>
              <a:ext cx="595680" cy="693678"/>
            </a:xfrm>
            <a:custGeom>
              <a:avLst/>
              <a:gdLst>
                <a:gd name="connsiteX0" fmla="*/ 264319 w 595680"/>
                <a:gd name="connsiteY0" fmla="*/ 0 h 693678"/>
                <a:gd name="connsiteX1" fmla="*/ 595680 w 595680"/>
                <a:gd name="connsiteY1" fmla="*/ 0 h 693678"/>
                <a:gd name="connsiteX2" fmla="*/ 595680 w 595680"/>
                <a:gd name="connsiteY2" fmla="*/ 331361 h 693678"/>
                <a:gd name="connsiteX3" fmla="*/ 331268 w 595680"/>
                <a:gd name="connsiteY3" fmla="*/ 693678 h 693678"/>
                <a:gd name="connsiteX4" fmla="*/ 0 w 595680"/>
                <a:gd name="connsiteY4" fmla="*/ 693678 h 693678"/>
                <a:gd name="connsiteX5" fmla="*/ 264412 w 595680"/>
                <a:gd name="connsiteY5" fmla="*/ 331361 h 693678"/>
                <a:gd name="connsiteX6" fmla="*/ 264319 w 595680"/>
                <a:gd name="connsiteY6" fmla="*/ 331361 h 6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680" h="693678">
                  <a:moveTo>
                    <a:pt x="264319" y="0"/>
                  </a:moveTo>
                  <a:lnTo>
                    <a:pt x="595680" y="0"/>
                  </a:lnTo>
                  <a:lnTo>
                    <a:pt x="595680" y="331361"/>
                  </a:lnTo>
                  <a:lnTo>
                    <a:pt x="331268" y="693678"/>
                  </a:lnTo>
                  <a:lnTo>
                    <a:pt x="0" y="693678"/>
                  </a:lnTo>
                  <a:lnTo>
                    <a:pt x="264412" y="331361"/>
                  </a:lnTo>
                  <a:lnTo>
                    <a:pt x="264319" y="331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iś1iḍê">
            <a:extLst>
              <a:ext uri="{FF2B5EF4-FFF2-40B4-BE49-F238E27FC236}">
                <a16:creationId xmlns:a16="http://schemas.microsoft.com/office/drawing/2014/main" id="{AF52CBDD-BD8E-7241-927D-9B7852EC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483" y="2268542"/>
            <a:ext cx="5677105" cy="113347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问题分析与解决方案</a:t>
            </a:r>
          </a:p>
        </p:txBody>
      </p:sp>
      <p:sp>
        <p:nvSpPr>
          <p:cNvPr id="17" name="íSḻíḑe">
            <a:extLst>
              <a:ext uri="{FF2B5EF4-FFF2-40B4-BE49-F238E27FC236}">
                <a16:creationId xmlns:a16="http://schemas.microsoft.com/office/drawing/2014/main" id="{BFC7F6C9-3579-BB4B-87A6-814F63353798}"/>
              </a:ext>
            </a:extLst>
          </p:cNvPr>
          <p:cNvSpPr txBox="1">
            <a:spLocks/>
          </p:cNvSpPr>
          <p:nvPr/>
        </p:nvSpPr>
        <p:spPr>
          <a:xfrm>
            <a:off x="3375483" y="3429000"/>
            <a:ext cx="5677105" cy="96576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问题分析与解决方案</a:t>
            </a:r>
            <a:endParaRPr lang="en-US" altLang="zh-CN" dirty="0">
              <a:solidFill>
                <a:schemeClr val="bg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业务模型</a:t>
            </a:r>
            <a:endParaRPr lang="en-US" altLang="zh-CN" dirty="0">
              <a:solidFill>
                <a:schemeClr val="bg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业务流程</a:t>
            </a:r>
          </a:p>
        </p:txBody>
      </p:sp>
    </p:spTree>
    <p:extLst>
      <p:ext uri="{BB962C8B-B14F-4D97-AF65-F5344CB8AC3E}">
        <p14:creationId xmlns:p14="http://schemas.microsoft.com/office/powerpoint/2010/main" val="47588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问题分析与解决方案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7A8A738-620F-9C4B-B56F-8A530C1899B0}"/>
              </a:ext>
            </a:extLst>
          </p:cNvPr>
          <p:cNvGrpSpPr/>
          <p:nvPr/>
        </p:nvGrpSpPr>
        <p:grpSpPr>
          <a:xfrm>
            <a:off x="1201419" y="2441739"/>
            <a:ext cx="4063105" cy="2191781"/>
            <a:chOff x="1937" y="3721"/>
            <a:chExt cx="6398" cy="3452"/>
          </a:xfrm>
        </p:grpSpPr>
        <p:grpSp>
          <p:nvGrpSpPr>
            <p:cNvPr id="46" name="îslîḍê">
              <a:extLst>
                <a:ext uri="{FF2B5EF4-FFF2-40B4-BE49-F238E27FC236}">
                  <a16:creationId xmlns:a16="http://schemas.microsoft.com/office/drawing/2014/main" id="{2E75C2B0-92D6-1B48-9A0C-82088E4140D4}"/>
                </a:ext>
              </a:extLst>
            </p:cNvPr>
            <p:cNvGrpSpPr/>
            <p:nvPr/>
          </p:nvGrpSpPr>
          <p:grpSpPr>
            <a:xfrm>
              <a:off x="1937" y="3721"/>
              <a:ext cx="6398" cy="3335"/>
              <a:chOff x="673100" y="1578599"/>
              <a:chExt cx="4062390" cy="2116492"/>
            </a:xfrm>
          </p:grpSpPr>
          <p:sp>
            <p:nvSpPr>
              <p:cNvPr id="53" name="ïSlîde">
                <a:extLst>
                  <a:ext uri="{FF2B5EF4-FFF2-40B4-BE49-F238E27FC236}">
                    <a16:creationId xmlns:a16="http://schemas.microsoft.com/office/drawing/2014/main" id="{62ECF8E7-1B5D-BB49-BE0F-52D4AF9A41DA}"/>
                  </a:ext>
                </a:extLst>
              </p:cNvPr>
              <p:cNvSpPr/>
              <p:nvPr/>
            </p:nvSpPr>
            <p:spPr>
              <a:xfrm>
                <a:off x="673100" y="1578599"/>
                <a:ext cx="482350" cy="482350"/>
              </a:xfrm>
              <a:prstGeom prst="roundRect">
                <a:avLst>
                  <a:gd name="adj" fmla="val 19697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 dirty="0">
                    <a:solidFill>
                      <a:schemeClr val="accent1"/>
                    </a:solidFill>
                  </a:rPr>
                  <a:t>1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ísľíde">
                <a:extLst>
                  <a:ext uri="{FF2B5EF4-FFF2-40B4-BE49-F238E27FC236}">
                    <a16:creationId xmlns:a16="http://schemas.microsoft.com/office/drawing/2014/main" id="{CE27F85C-AFA0-7942-8DBC-C4D8F47FB0E8}"/>
                  </a:ext>
                </a:extLst>
              </p:cNvPr>
              <p:cNvSpPr txBox="1"/>
              <p:nvPr/>
            </p:nvSpPr>
            <p:spPr bwMode="auto">
              <a:xfrm>
                <a:off x="1257032" y="3301831"/>
                <a:ext cx="3478458" cy="393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传统导航软件无法室内使用</a:t>
                </a:r>
                <a:endParaRPr lang="zh-CN" altLang="en-US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47" name="îS1iḍê">
              <a:extLst>
                <a:ext uri="{FF2B5EF4-FFF2-40B4-BE49-F238E27FC236}">
                  <a16:creationId xmlns:a16="http://schemas.microsoft.com/office/drawing/2014/main" id="{7F48815E-A75F-2445-A903-0E833C171EB7}"/>
                </a:ext>
              </a:extLst>
            </p:cNvPr>
            <p:cNvGrpSpPr/>
            <p:nvPr/>
          </p:nvGrpSpPr>
          <p:grpSpPr>
            <a:xfrm>
              <a:off x="1937" y="3739"/>
              <a:ext cx="4828" cy="2087"/>
              <a:chOff x="673100" y="1963981"/>
              <a:chExt cx="3065531" cy="1326427"/>
            </a:xfrm>
          </p:grpSpPr>
          <p:sp>
            <p:nvSpPr>
              <p:cNvPr id="51" name="iSḷidê">
                <a:extLst>
                  <a:ext uri="{FF2B5EF4-FFF2-40B4-BE49-F238E27FC236}">
                    <a16:creationId xmlns:a16="http://schemas.microsoft.com/office/drawing/2014/main" id="{522AA16E-561B-0147-AE2C-8CAB92D293F9}"/>
                  </a:ext>
                </a:extLst>
              </p:cNvPr>
              <p:cNvSpPr/>
              <p:nvPr/>
            </p:nvSpPr>
            <p:spPr>
              <a:xfrm>
                <a:off x="673100" y="2808058"/>
                <a:ext cx="482350" cy="482350"/>
              </a:xfrm>
              <a:prstGeom prst="roundRect">
                <a:avLst>
                  <a:gd name="adj" fmla="val 19697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 dirty="0">
                    <a:solidFill>
                      <a:schemeClr val="accent1"/>
                    </a:solidFill>
                  </a:rPr>
                  <a:t>2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i$1îḓê">
                <a:extLst>
                  <a:ext uri="{FF2B5EF4-FFF2-40B4-BE49-F238E27FC236}">
                    <a16:creationId xmlns:a16="http://schemas.microsoft.com/office/drawing/2014/main" id="{B2B9828A-BC1C-BD44-B464-110D798AEBED}"/>
                  </a:ext>
                </a:extLst>
              </p:cNvPr>
              <p:cNvSpPr txBox="1"/>
              <p:nvPr/>
            </p:nvSpPr>
            <p:spPr bwMode="auto">
              <a:xfrm>
                <a:off x="1257034" y="1963981"/>
                <a:ext cx="2481597" cy="393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顾客排队体验差</a:t>
                </a:r>
                <a:endParaRPr lang="zh-CN" altLang="en-US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48" name="îs1ïḓè">
              <a:extLst>
                <a:ext uri="{FF2B5EF4-FFF2-40B4-BE49-F238E27FC236}">
                  <a16:creationId xmlns:a16="http://schemas.microsoft.com/office/drawing/2014/main" id="{BC292D0B-FA9B-3843-8BB0-F01F2B9E2DD5}"/>
                </a:ext>
              </a:extLst>
            </p:cNvPr>
            <p:cNvGrpSpPr/>
            <p:nvPr/>
          </p:nvGrpSpPr>
          <p:grpSpPr>
            <a:xfrm>
              <a:off x="1937" y="5118"/>
              <a:ext cx="6286" cy="2055"/>
              <a:chOff x="673100" y="3213695"/>
              <a:chExt cx="3991464" cy="1306185"/>
            </a:xfrm>
          </p:grpSpPr>
          <p:sp>
            <p:nvSpPr>
              <p:cNvPr id="49" name="ïSḷiḋè">
                <a:extLst>
                  <a:ext uri="{FF2B5EF4-FFF2-40B4-BE49-F238E27FC236}">
                    <a16:creationId xmlns:a16="http://schemas.microsoft.com/office/drawing/2014/main" id="{A8A34E9F-C129-F04C-BFCD-6B347C64F1EA}"/>
                  </a:ext>
                </a:extLst>
              </p:cNvPr>
              <p:cNvSpPr/>
              <p:nvPr/>
            </p:nvSpPr>
            <p:spPr>
              <a:xfrm>
                <a:off x="673100" y="4037530"/>
                <a:ext cx="482350" cy="482350"/>
              </a:xfrm>
              <a:prstGeom prst="roundRect">
                <a:avLst>
                  <a:gd name="adj" fmla="val 19697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 dirty="0">
                    <a:solidFill>
                      <a:schemeClr val="accent1"/>
                    </a:solidFill>
                  </a:rPr>
                  <a:t>3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í$ḷïḑe">
                <a:extLst>
                  <a:ext uri="{FF2B5EF4-FFF2-40B4-BE49-F238E27FC236}">
                    <a16:creationId xmlns:a16="http://schemas.microsoft.com/office/drawing/2014/main" id="{D3E06D50-D514-1C40-95D0-441C1EC44996}"/>
                  </a:ext>
                </a:extLst>
              </p:cNvPr>
              <p:cNvSpPr txBox="1"/>
              <p:nvPr/>
            </p:nvSpPr>
            <p:spPr bwMode="auto">
              <a:xfrm>
                <a:off x="1257195" y="3213695"/>
                <a:ext cx="3407369" cy="393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店铺无法吸引顾客二次消费</a:t>
                </a:r>
              </a:p>
            </p:txBody>
          </p:sp>
        </p:grp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58236AA9-F8BF-FD43-B4F2-8A10245EBA52}"/>
              </a:ext>
            </a:extLst>
          </p:cNvPr>
          <p:cNvSpPr txBox="1"/>
          <p:nvPr/>
        </p:nvSpPr>
        <p:spPr>
          <a:xfrm>
            <a:off x="1201419" y="1591627"/>
            <a:ext cx="3380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10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A4EA535-7E40-494F-886C-336C0B9498F9}"/>
              </a:ext>
            </a:extLst>
          </p:cNvPr>
          <p:cNvSpPr txBox="1"/>
          <p:nvPr/>
        </p:nvSpPr>
        <p:spPr>
          <a:xfrm>
            <a:off x="6909698" y="1591928"/>
            <a:ext cx="2681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1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解决方案</a:t>
            </a:r>
          </a:p>
        </p:txBody>
      </p:sp>
      <p:sp>
        <p:nvSpPr>
          <p:cNvPr id="57" name="ïSlîde">
            <a:extLst>
              <a:ext uri="{FF2B5EF4-FFF2-40B4-BE49-F238E27FC236}">
                <a16:creationId xmlns:a16="http://schemas.microsoft.com/office/drawing/2014/main" id="{445C54C8-CE71-2B41-B9E8-83B070A75B33}"/>
              </a:ext>
            </a:extLst>
          </p:cNvPr>
          <p:cNvSpPr/>
          <p:nvPr/>
        </p:nvSpPr>
        <p:spPr>
          <a:xfrm>
            <a:off x="6799108" y="4157458"/>
            <a:ext cx="482600" cy="506273"/>
          </a:xfrm>
          <a:prstGeom prst="roundRect">
            <a:avLst>
              <a:gd name="adj" fmla="val 19697"/>
            </a:avLst>
          </a:prstGeom>
          <a:noFill/>
          <a:ln w="22225">
            <a:solidFill>
              <a:schemeClr val="accent4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58" name="ísľíde">
            <a:extLst>
              <a:ext uri="{FF2B5EF4-FFF2-40B4-BE49-F238E27FC236}">
                <a16:creationId xmlns:a16="http://schemas.microsoft.com/office/drawing/2014/main" id="{EC82C773-B0AB-994C-9AF6-95F67243D3A2}"/>
              </a:ext>
            </a:extLst>
          </p:cNvPr>
          <p:cNvSpPr txBox="1"/>
          <p:nvPr/>
        </p:nvSpPr>
        <p:spPr bwMode="auto">
          <a:xfrm>
            <a:off x="7383307" y="4206269"/>
            <a:ext cx="3772929" cy="4130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制作专用于商场内部的</a:t>
            </a:r>
            <a:r>
              <a:rPr lang="en-US" altLang="zh-CN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</a:t>
            </a:r>
            <a:r>
              <a:rPr lang="zh-CN" altLang="en-US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导航</a:t>
            </a:r>
          </a:p>
        </p:txBody>
      </p:sp>
      <p:sp>
        <p:nvSpPr>
          <p:cNvPr id="59" name="iSḷidê">
            <a:extLst>
              <a:ext uri="{FF2B5EF4-FFF2-40B4-BE49-F238E27FC236}">
                <a16:creationId xmlns:a16="http://schemas.microsoft.com/office/drawing/2014/main" id="{3D2C7CFB-2628-DC4C-B53B-79FFA3694529}"/>
              </a:ext>
            </a:extLst>
          </p:cNvPr>
          <p:cNvSpPr/>
          <p:nvPr/>
        </p:nvSpPr>
        <p:spPr>
          <a:xfrm>
            <a:off x="6799107" y="2441852"/>
            <a:ext cx="482600" cy="481965"/>
          </a:xfrm>
          <a:prstGeom prst="roundRect">
            <a:avLst>
              <a:gd name="adj" fmla="val 19697"/>
            </a:avLst>
          </a:prstGeom>
          <a:noFill/>
          <a:ln w="22225">
            <a:solidFill>
              <a:schemeClr val="accent4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60" name="i$1îḓê">
            <a:extLst>
              <a:ext uri="{FF2B5EF4-FFF2-40B4-BE49-F238E27FC236}">
                <a16:creationId xmlns:a16="http://schemas.microsoft.com/office/drawing/2014/main" id="{174F08DB-84E7-E74F-ABB9-877AF2FA963A}"/>
              </a:ext>
            </a:extLst>
          </p:cNvPr>
          <p:cNvSpPr txBox="1"/>
          <p:nvPr/>
        </p:nvSpPr>
        <p:spPr bwMode="auto">
          <a:xfrm>
            <a:off x="7383307" y="2486302"/>
            <a:ext cx="4151302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</a:t>
            </a:r>
            <a:r>
              <a:rPr lang="en-US" altLang="zh-CN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</a:t>
            </a:r>
            <a:r>
              <a:rPr lang="zh-CN" altLang="en-US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游戏的方式优化等号体验</a:t>
            </a:r>
            <a:endParaRPr lang="zh-CN" altLang="en-US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1" name="ïSḷiḋè">
            <a:extLst>
              <a:ext uri="{FF2B5EF4-FFF2-40B4-BE49-F238E27FC236}">
                <a16:creationId xmlns:a16="http://schemas.microsoft.com/office/drawing/2014/main" id="{1D1539F4-7BCF-EB43-8B6E-C312646A3D48}"/>
              </a:ext>
            </a:extLst>
          </p:cNvPr>
          <p:cNvSpPr/>
          <p:nvPr/>
        </p:nvSpPr>
        <p:spPr>
          <a:xfrm>
            <a:off x="6799107" y="3297197"/>
            <a:ext cx="482600" cy="481330"/>
          </a:xfrm>
          <a:prstGeom prst="roundRect">
            <a:avLst>
              <a:gd name="adj" fmla="val 19697"/>
            </a:avLst>
          </a:prstGeom>
          <a:noFill/>
          <a:ln w="22225">
            <a:solidFill>
              <a:schemeClr val="accent4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62" name="í$ḷïḑe">
            <a:extLst>
              <a:ext uri="{FF2B5EF4-FFF2-40B4-BE49-F238E27FC236}">
                <a16:creationId xmlns:a16="http://schemas.microsoft.com/office/drawing/2014/main" id="{0EDD3C36-E8E1-CE4F-9E8D-700FDA4CC3BE}"/>
              </a:ext>
            </a:extLst>
          </p:cNvPr>
          <p:cNvSpPr txBox="1"/>
          <p:nvPr/>
        </p:nvSpPr>
        <p:spPr bwMode="auto">
          <a:xfrm>
            <a:off x="7384511" y="3340377"/>
            <a:ext cx="4150098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针对书店，</a:t>
            </a:r>
            <a:r>
              <a:rPr lang="en-US" altLang="zh-CN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</a:t>
            </a:r>
            <a:r>
              <a:rPr lang="zh-CN" altLang="en-US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结合儿童绘本吸引儿童</a:t>
            </a:r>
            <a:endParaRPr lang="zh-CN" altLang="en-US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ïSḷiḋè">
            <a:extLst>
              <a:ext uri="{FF2B5EF4-FFF2-40B4-BE49-F238E27FC236}">
                <a16:creationId xmlns:a16="http://schemas.microsoft.com/office/drawing/2014/main" id="{FB0C9138-5A11-4098-BC54-E7B8ADF78BFF}"/>
              </a:ext>
            </a:extLst>
          </p:cNvPr>
          <p:cNvSpPr/>
          <p:nvPr/>
        </p:nvSpPr>
        <p:spPr>
          <a:xfrm>
            <a:off x="1203811" y="5034391"/>
            <a:ext cx="482388" cy="481912"/>
          </a:xfrm>
          <a:prstGeom prst="roundRect">
            <a:avLst>
              <a:gd name="adj" fmla="val 19697"/>
            </a:avLst>
          </a:prstGeom>
          <a:noFill/>
          <a:ln w="22225">
            <a:solidFill>
              <a:schemeClr val="accent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accent1"/>
                </a:solidFill>
              </a:rPr>
              <a:t>4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í$ḷïḑe">
            <a:extLst>
              <a:ext uri="{FF2B5EF4-FFF2-40B4-BE49-F238E27FC236}">
                <a16:creationId xmlns:a16="http://schemas.microsoft.com/office/drawing/2014/main" id="{89CAB56C-CCC1-4A5C-8EF9-A74C60EF8432}"/>
              </a:ext>
            </a:extLst>
          </p:cNvPr>
          <p:cNvSpPr txBox="1"/>
          <p:nvPr/>
        </p:nvSpPr>
        <p:spPr bwMode="auto">
          <a:xfrm>
            <a:off x="1785519" y="5075180"/>
            <a:ext cx="3407635" cy="39290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在停车场找位难</a:t>
            </a:r>
          </a:p>
        </p:txBody>
      </p:sp>
      <p:sp>
        <p:nvSpPr>
          <p:cNvPr id="25" name="ïSḷiḋè">
            <a:extLst>
              <a:ext uri="{FF2B5EF4-FFF2-40B4-BE49-F238E27FC236}">
                <a16:creationId xmlns:a16="http://schemas.microsoft.com/office/drawing/2014/main" id="{F8C43CD2-794C-4FDD-AA58-895E3CA6E223}"/>
              </a:ext>
            </a:extLst>
          </p:cNvPr>
          <p:cNvSpPr/>
          <p:nvPr/>
        </p:nvSpPr>
        <p:spPr>
          <a:xfrm>
            <a:off x="6797903" y="5028528"/>
            <a:ext cx="482600" cy="481330"/>
          </a:xfrm>
          <a:prstGeom prst="roundRect">
            <a:avLst>
              <a:gd name="adj" fmla="val 19697"/>
            </a:avLst>
          </a:prstGeom>
          <a:noFill/>
          <a:ln w="22225">
            <a:solidFill>
              <a:schemeClr val="accent4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accent4"/>
                </a:solidFill>
              </a:rPr>
              <a:t>4</a:t>
            </a:r>
          </a:p>
        </p:txBody>
      </p:sp>
      <p:sp>
        <p:nvSpPr>
          <p:cNvPr id="26" name="í$ḷïḑe">
            <a:extLst>
              <a:ext uri="{FF2B5EF4-FFF2-40B4-BE49-F238E27FC236}">
                <a16:creationId xmlns:a16="http://schemas.microsoft.com/office/drawing/2014/main" id="{4CCAAF82-565A-41E5-8C4F-D2F09AB1B0C5}"/>
              </a:ext>
            </a:extLst>
          </p:cNvPr>
          <p:cNvSpPr txBox="1"/>
          <p:nvPr/>
        </p:nvSpPr>
        <p:spPr bwMode="auto">
          <a:xfrm>
            <a:off x="7383307" y="5071708"/>
            <a:ext cx="4150098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设定显示并导航前往空余车位的功能</a:t>
            </a:r>
            <a:endParaRPr lang="zh-CN" altLang="en-US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163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ïsli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ṩľïde">
            <a:extLst>
              <a:ext uri="{FF2B5EF4-FFF2-40B4-BE49-F238E27FC236}">
                <a16:creationId xmlns:a16="http://schemas.microsoft.com/office/drawing/2014/main" id="{49182C6E-0DB0-4BEA-8EB9-4CD4DE5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业务模型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F40B610-07FF-A24A-B64E-C24B8CABC68B}"/>
              </a:ext>
            </a:extLst>
          </p:cNvPr>
          <p:cNvGrpSpPr/>
          <p:nvPr/>
        </p:nvGrpSpPr>
        <p:grpSpPr>
          <a:xfrm>
            <a:off x="1129726" y="1524000"/>
            <a:ext cx="4959927" cy="4322618"/>
            <a:chOff x="1524000" y="1413164"/>
            <a:chExt cx="4959927" cy="4322618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27B11EEF-C9EE-8647-9975-C17A365EB5D3}"/>
                </a:ext>
              </a:extLst>
            </p:cNvPr>
            <p:cNvSpPr/>
            <p:nvPr/>
          </p:nvSpPr>
          <p:spPr>
            <a:xfrm>
              <a:off x="1524000" y="1413164"/>
              <a:ext cx="4959927" cy="4322618"/>
            </a:xfrm>
            <a:prstGeom prst="roundRect">
              <a:avLst>
                <a:gd name="adj" fmla="val 769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0A11A72-4031-904D-BE72-6E0B0676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853" y="1749190"/>
              <a:ext cx="4114800" cy="3650566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AE1E56B-0419-9E46-8A99-C3D5D3E4D2B1}"/>
              </a:ext>
            </a:extLst>
          </p:cNvPr>
          <p:cNvSpPr txBox="1"/>
          <p:nvPr/>
        </p:nvSpPr>
        <p:spPr>
          <a:xfrm>
            <a:off x="6796039" y="1700308"/>
            <a:ext cx="3671198" cy="3673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</a:rPr>
              <a:t>商场导航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</a:rPr>
              <a:t>商家特色</a:t>
            </a:r>
            <a:r>
              <a:rPr kumimoji="1" lang="en" altLang="zh-CN" sz="2400" dirty="0">
                <a:solidFill>
                  <a:schemeClr val="bg1"/>
                </a:solidFill>
              </a:rPr>
              <a:t>AR</a:t>
            </a:r>
            <a:r>
              <a:rPr kumimoji="1" lang="zh-CN" altLang="en-US" sz="2400" dirty="0">
                <a:solidFill>
                  <a:schemeClr val="bg1"/>
                </a:solidFill>
              </a:rPr>
              <a:t>展示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</a:rPr>
              <a:t>排队取号消遣</a:t>
            </a:r>
            <a:r>
              <a:rPr kumimoji="1" lang="en" altLang="zh-CN" sz="2400" dirty="0">
                <a:solidFill>
                  <a:schemeClr val="bg1"/>
                </a:solidFill>
              </a:rPr>
              <a:t>AR</a:t>
            </a:r>
            <a:r>
              <a:rPr kumimoji="1" lang="zh-CN" altLang="en-US" sz="2400" dirty="0">
                <a:solidFill>
                  <a:schemeClr val="bg1"/>
                </a:solidFill>
              </a:rPr>
              <a:t>小游戏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solidFill>
                  <a:schemeClr val="bg1"/>
                </a:solidFill>
              </a:rPr>
              <a:t>AR</a:t>
            </a:r>
            <a:r>
              <a:rPr kumimoji="1" lang="zh-CN" altLang="en-US" sz="2400" dirty="0">
                <a:solidFill>
                  <a:schemeClr val="bg1"/>
                </a:solidFill>
              </a:rPr>
              <a:t>智能绘本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bg1"/>
                </a:solidFill>
              </a:rPr>
              <a:t>停车场显示空余车位</a:t>
            </a:r>
          </a:p>
        </p:txBody>
      </p:sp>
    </p:spTree>
    <p:extLst>
      <p:ext uri="{BB962C8B-B14F-4D97-AF65-F5344CB8AC3E}">
        <p14:creationId xmlns:p14="http://schemas.microsoft.com/office/powerpoint/2010/main" val="994077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954264fe-9fd6-4983-be92-eda6a359cc09"/>
</p:tagLst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58C19"/>
      </a:accent1>
      <a:accent2>
        <a:srgbClr val="296EF1"/>
      </a:accent2>
      <a:accent3>
        <a:srgbClr val="5BA3EB"/>
      </a:accent3>
      <a:accent4>
        <a:srgbClr val="F5B219"/>
      </a:accent4>
      <a:accent5>
        <a:srgbClr val="819CC0"/>
      </a:accent5>
      <a:accent6>
        <a:srgbClr val="B3B3B3"/>
      </a:accent6>
      <a:hlink>
        <a:srgbClr val="4472C4"/>
      </a:hlink>
      <a:folHlink>
        <a:srgbClr val="BFBFBF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ADC06E5-F6FD-43B6-A7FC-2E0633EE67FF}" vid="{FAB90306-471B-4F28-9DEE-1D9FBB0A262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58C19"/>
    </a:accent1>
    <a:accent2>
      <a:srgbClr val="296EF1"/>
    </a:accent2>
    <a:accent3>
      <a:srgbClr val="5BA3EB"/>
    </a:accent3>
    <a:accent4>
      <a:srgbClr val="F5B219"/>
    </a:accent4>
    <a:accent5>
      <a:srgbClr val="819CC0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58C19"/>
    </a:accent1>
    <a:accent2>
      <a:srgbClr val="296EF1"/>
    </a:accent2>
    <a:accent3>
      <a:srgbClr val="5BA3EB"/>
    </a:accent3>
    <a:accent4>
      <a:srgbClr val="F5B219"/>
    </a:accent4>
    <a:accent5>
      <a:srgbClr val="819CC0"/>
    </a:accent5>
    <a:accent6>
      <a:srgbClr val="B3B3B3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2091</TotalTime>
  <Words>716</Words>
  <Application>Microsoft Office PowerPoint</Application>
  <PresentationFormat>宽屏</PresentationFormat>
  <Paragraphs>151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微软雅黑</vt:lpstr>
      <vt:lpstr>Arial</vt:lpstr>
      <vt:lpstr>Wingdings</vt:lpstr>
      <vt:lpstr>主题1</vt:lpstr>
      <vt:lpstr>PowerPoint 演示文稿</vt:lpstr>
      <vt:lpstr>PowerPoint 演示文稿</vt:lpstr>
      <vt:lpstr>目标与解决思路</vt:lpstr>
      <vt:lpstr>项目背景</vt:lpstr>
      <vt:lpstr>竞品分析</vt:lpstr>
      <vt:lpstr>业务目标</vt:lpstr>
      <vt:lpstr>问题分析与解决方案</vt:lpstr>
      <vt:lpstr>问题分析与解决方案</vt:lpstr>
      <vt:lpstr>业务模型</vt:lpstr>
      <vt:lpstr>业务流程</vt:lpstr>
      <vt:lpstr>项目亮点与产品展示</vt:lpstr>
      <vt:lpstr>方案亮点</vt:lpstr>
      <vt:lpstr>方案亮点</vt:lpstr>
      <vt:lpstr>方案亮点</vt:lpstr>
      <vt:lpstr>产品展示-用户端</vt:lpstr>
      <vt:lpstr>产品展示-管理端</vt:lpstr>
      <vt:lpstr>技术实现</vt:lpstr>
      <vt:lpstr>关键技术</vt:lpstr>
      <vt:lpstr>商业分析</vt:lpstr>
      <vt:lpstr>推广方案</vt:lpstr>
      <vt:lpstr>收益方案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 Standard Template</dc:title>
  <dc:creator>iSlide</dc:creator>
  <cp:lastModifiedBy>张 清</cp:lastModifiedBy>
  <cp:revision>57</cp:revision>
  <cp:lastPrinted>2021-11-07T16:00:00Z</cp:lastPrinted>
  <dcterms:created xsi:type="dcterms:W3CDTF">2021-11-07T16:00:00Z</dcterms:created>
  <dcterms:modified xsi:type="dcterms:W3CDTF">2022-08-15T06:32:17Z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954264fe-9fd6-4983-be92-eda6a359cc09</vt:lpwstr>
  </property>
</Properties>
</file>